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1"/>
  </p:notesMasterIdLst>
  <p:sldIdLst>
    <p:sldId id="256" r:id="rId3"/>
    <p:sldId id="286" r:id="rId4"/>
    <p:sldId id="304" r:id="rId5"/>
    <p:sldId id="287" r:id="rId6"/>
    <p:sldId id="303" r:id="rId7"/>
    <p:sldId id="301" r:id="rId8"/>
    <p:sldId id="324" r:id="rId9"/>
    <p:sldId id="320" r:id="rId10"/>
    <p:sldId id="321" r:id="rId11"/>
    <p:sldId id="322" r:id="rId12"/>
    <p:sldId id="318" r:id="rId13"/>
    <p:sldId id="300" r:id="rId14"/>
    <p:sldId id="302" r:id="rId15"/>
    <p:sldId id="288" r:id="rId16"/>
    <p:sldId id="285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59" r:id="rId26"/>
    <p:sldId id="297" r:id="rId27"/>
    <p:sldId id="317" r:id="rId28"/>
    <p:sldId id="326" r:id="rId29"/>
    <p:sldId id="306" r:id="rId30"/>
    <p:sldId id="319" r:id="rId31"/>
    <p:sldId id="307" r:id="rId32"/>
    <p:sldId id="308" r:id="rId33"/>
    <p:sldId id="309" r:id="rId34"/>
    <p:sldId id="310" r:id="rId35"/>
    <p:sldId id="311" r:id="rId36"/>
    <p:sldId id="313" r:id="rId37"/>
    <p:sldId id="314" r:id="rId38"/>
    <p:sldId id="323" r:id="rId39"/>
    <p:sldId id="315" r:id="rId40"/>
  </p:sldIdLst>
  <p:sldSz cx="12192000" cy="6858000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8C3A20-7E10-463D-909F-0212F673E7FE}" v="1" dt="2022-08-01T14:25:21.037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4BDF9-8515-4677-9942-0171F000F8EB}" type="doc">
      <dgm:prSet loTypeId="urn:microsoft.com/office/officeart/2005/8/layout/list1#1" loCatId="list" qsTypeId="urn:microsoft.com/office/officeart/2005/8/quickstyle/simple2#1" qsCatId="simple" csTypeId="urn:microsoft.com/office/officeart/2005/8/colors/colorful1#17" csCatId="colorful" phldr="1"/>
      <dgm:spPr/>
      <dgm:t>
        <a:bodyPr/>
        <a:lstStyle/>
        <a:p>
          <a:endParaRPr lang="en-US"/>
        </a:p>
      </dgm:t>
    </dgm:pt>
    <dgm:pt modelId="{787546C1-DD5C-4D6E-BFDD-D95A52E781AD}">
      <dgm:prSet phldrT="[Text]"/>
      <dgm:spPr/>
      <dgm:t>
        <a:bodyPr/>
        <a:lstStyle/>
        <a:p>
          <a:r>
            <a:rPr lang="en-US" dirty="0"/>
            <a:t>Tunable Diode Laser</a:t>
          </a:r>
        </a:p>
      </dgm:t>
    </dgm:pt>
    <dgm:pt modelId="{88942913-D2BB-4DEB-B0E7-EA2B7A6CD360}" type="parTrans" cxnId="{DFAEFA4C-B3B0-4C4E-BCD8-BFB53D07C5D0}">
      <dgm:prSet/>
      <dgm:spPr/>
      <dgm:t>
        <a:bodyPr/>
        <a:lstStyle/>
        <a:p>
          <a:endParaRPr lang="en-US"/>
        </a:p>
      </dgm:t>
    </dgm:pt>
    <dgm:pt modelId="{579A9A07-8770-4AC1-9705-76E19F87D269}" type="sibTrans" cxnId="{DFAEFA4C-B3B0-4C4E-BCD8-BFB53D07C5D0}">
      <dgm:prSet/>
      <dgm:spPr/>
      <dgm:t>
        <a:bodyPr/>
        <a:lstStyle/>
        <a:p>
          <a:endParaRPr lang="en-US"/>
        </a:p>
      </dgm:t>
    </dgm:pt>
    <dgm:pt modelId="{AC5265C1-0BAB-4984-A634-E4518A8EC253}">
      <dgm:prSet phldrT="[Text]"/>
      <dgm:spPr/>
      <dgm:t>
        <a:bodyPr/>
        <a:lstStyle/>
        <a:p>
          <a:r>
            <a:rPr lang="en-US" dirty="0"/>
            <a:t>Infrared Camera </a:t>
          </a:r>
        </a:p>
      </dgm:t>
    </dgm:pt>
    <dgm:pt modelId="{26A0947C-B518-417C-9D68-EC422DC1E3A5}" type="parTrans" cxnId="{579A338B-B5D8-4240-8867-8564B0DC96F3}">
      <dgm:prSet/>
      <dgm:spPr/>
      <dgm:t>
        <a:bodyPr/>
        <a:lstStyle/>
        <a:p>
          <a:endParaRPr lang="en-US"/>
        </a:p>
      </dgm:t>
    </dgm:pt>
    <dgm:pt modelId="{E68E8117-B3CB-464C-9711-4DBE8BF88216}" type="sibTrans" cxnId="{579A338B-B5D8-4240-8867-8564B0DC96F3}">
      <dgm:prSet/>
      <dgm:spPr/>
      <dgm:t>
        <a:bodyPr/>
        <a:lstStyle/>
        <a:p>
          <a:endParaRPr lang="en-US"/>
        </a:p>
      </dgm:t>
    </dgm:pt>
    <dgm:pt modelId="{F50BDB3E-817D-4A89-9D71-D9E0B029567B}">
      <dgm:prSet phldrT="[Text]"/>
      <dgm:spPr/>
      <dgm:t>
        <a:bodyPr/>
        <a:lstStyle/>
        <a:p>
          <a:r>
            <a:rPr lang="en-US" dirty="0"/>
            <a:t>“Sniffer”</a:t>
          </a:r>
        </a:p>
      </dgm:t>
    </dgm:pt>
    <dgm:pt modelId="{DE0B39BA-A6F3-455E-8022-365CCF701DB7}" type="parTrans" cxnId="{E8EF61B1-515C-44F0-9393-3A960B69FA7A}">
      <dgm:prSet/>
      <dgm:spPr/>
      <dgm:t>
        <a:bodyPr/>
        <a:lstStyle/>
        <a:p>
          <a:endParaRPr lang="en-US"/>
        </a:p>
      </dgm:t>
    </dgm:pt>
    <dgm:pt modelId="{25F4C625-3E51-442C-BBB8-3FA715271B27}" type="sibTrans" cxnId="{E8EF61B1-515C-44F0-9393-3A960B69FA7A}">
      <dgm:prSet/>
      <dgm:spPr/>
      <dgm:t>
        <a:bodyPr/>
        <a:lstStyle/>
        <a:p>
          <a:endParaRPr lang="en-US"/>
        </a:p>
      </dgm:t>
    </dgm:pt>
    <dgm:pt modelId="{9D58511D-D18C-46E6-ADFB-6CDE1389D37F}" type="pres">
      <dgm:prSet presAssocID="{8554BDF9-8515-4677-9942-0171F000F8EB}" presName="linear" presStyleCnt="0">
        <dgm:presLayoutVars>
          <dgm:dir/>
          <dgm:animLvl val="lvl"/>
          <dgm:resizeHandles val="exact"/>
        </dgm:presLayoutVars>
      </dgm:prSet>
      <dgm:spPr/>
    </dgm:pt>
    <dgm:pt modelId="{29EC7F92-6143-4EC7-AD17-ECAF75C06DC8}" type="pres">
      <dgm:prSet presAssocID="{787546C1-DD5C-4D6E-BFDD-D95A52E781AD}" presName="parentLin" presStyleCnt="0"/>
      <dgm:spPr/>
    </dgm:pt>
    <dgm:pt modelId="{F4F466C7-208D-4B4A-A865-9D82D8E9F892}" type="pres">
      <dgm:prSet presAssocID="{787546C1-DD5C-4D6E-BFDD-D95A52E781AD}" presName="parentLeftMargin" presStyleLbl="node1" presStyleIdx="0" presStyleCnt="3"/>
      <dgm:spPr/>
    </dgm:pt>
    <dgm:pt modelId="{8BC4E78D-0D98-4ED2-B23A-71FEC19A6436}" type="pres">
      <dgm:prSet presAssocID="{787546C1-DD5C-4D6E-BFDD-D95A52E781AD}" presName="parentText" presStyleLbl="node1" presStyleIdx="0" presStyleCnt="3" custScaleX="115633" custLinFactNeighborX="9276" custLinFactNeighborY="-4638">
        <dgm:presLayoutVars>
          <dgm:chMax val="0"/>
          <dgm:bulletEnabled val="1"/>
        </dgm:presLayoutVars>
      </dgm:prSet>
      <dgm:spPr/>
    </dgm:pt>
    <dgm:pt modelId="{129CDA7D-4C80-4698-AFD0-7208B5D9749E}" type="pres">
      <dgm:prSet presAssocID="{787546C1-DD5C-4D6E-BFDD-D95A52E781AD}" presName="negativeSpace" presStyleCnt="0"/>
      <dgm:spPr/>
    </dgm:pt>
    <dgm:pt modelId="{EBA8CF1F-3B4A-4B6A-8877-CB03CDDAB1E9}" type="pres">
      <dgm:prSet presAssocID="{787546C1-DD5C-4D6E-BFDD-D95A52E781AD}" presName="childText" presStyleLbl="alignAcc1" presStyleIdx="0" presStyleCnt="3">
        <dgm:presLayoutVars>
          <dgm:bulletEnabled val="1"/>
        </dgm:presLayoutVars>
      </dgm:prSet>
      <dgm:spPr>
        <a:ln>
          <a:noFill/>
        </a:ln>
      </dgm:spPr>
    </dgm:pt>
    <dgm:pt modelId="{8BC0D01A-9D98-495C-93AA-A7D9631CDDAD}" type="pres">
      <dgm:prSet presAssocID="{579A9A07-8770-4AC1-9705-76E19F87D269}" presName="spaceBetweenRectangles" presStyleCnt="0"/>
      <dgm:spPr/>
    </dgm:pt>
    <dgm:pt modelId="{D4434ECF-2146-46AC-B62E-87AB389C995A}" type="pres">
      <dgm:prSet presAssocID="{AC5265C1-0BAB-4984-A634-E4518A8EC253}" presName="parentLin" presStyleCnt="0"/>
      <dgm:spPr/>
    </dgm:pt>
    <dgm:pt modelId="{06B5F591-72E0-4CFF-9799-36D4050BD51D}" type="pres">
      <dgm:prSet presAssocID="{AC5265C1-0BAB-4984-A634-E4518A8EC253}" presName="parentLeftMargin" presStyleLbl="node1" presStyleIdx="0" presStyleCnt="3"/>
      <dgm:spPr/>
    </dgm:pt>
    <dgm:pt modelId="{12E5634D-BCAA-48AB-BADB-754A15E9B7AC}" type="pres">
      <dgm:prSet presAssocID="{AC5265C1-0BAB-4984-A634-E4518A8EC253}" presName="parentText" presStyleLbl="node1" presStyleIdx="1" presStyleCnt="3" custScaleX="116958" custLinFactNeighborX="9276" custLinFactNeighborY="-2742">
        <dgm:presLayoutVars>
          <dgm:chMax val="0"/>
          <dgm:bulletEnabled val="1"/>
        </dgm:presLayoutVars>
      </dgm:prSet>
      <dgm:spPr/>
    </dgm:pt>
    <dgm:pt modelId="{3DAA9763-50F6-4CC4-B6DA-0A4C45FFB361}" type="pres">
      <dgm:prSet presAssocID="{AC5265C1-0BAB-4984-A634-E4518A8EC253}" presName="negativeSpace" presStyleCnt="0"/>
      <dgm:spPr/>
    </dgm:pt>
    <dgm:pt modelId="{51228DB3-E7D4-486B-A0C1-9A59D129891F}" type="pres">
      <dgm:prSet presAssocID="{AC5265C1-0BAB-4984-A634-E4518A8EC253}" presName="childText" presStyleLbl="alignAcc1" presStyleIdx="1" presStyleCnt="3">
        <dgm:presLayoutVars>
          <dgm:bulletEnabled val="1"/>
        </dgm:presLayoutVars>
      </dgm:prSet>
      <dgm:spPr>
        <a:ln>
          <a:noFill/>
        </a:ln>
      </dgm:spPr>
    </dgm:pt>
    <dgm:pt modelId="{ECC02425-44D1-4F4C-B5D6-13442CA71F2A}" type="pres">
      <dgm:prSet presAssocID="{E68E8117-B3CB-464C-9711-4DBE8BF88216}" presName="spaceBetweenRectangles" presStyleCnt="0"/>
      <dgm:spPr/>
    </dgm:pt>
    <dgm:pt modelId="{98CD7476-6A48-4BD0-A0B1-E79081300878}" type="pres">
      <dgm:prSet presAssocID="{F50BDB3E-817D-4A89-9D71-D9E0B029567B}" presName="parentLin" presStyleCnt="0"/>
      <dgm:spPr/>
    </dgm:pt>
    <dgm:pt modelId="{63AA2D3F-331D-492F-82D5-8A2B6C78BAAD}" type="pres">
      <dgm:prSet presAssocID="{F50BDB3E-817D-4A89-9D71-D9E0B029567B}" presName="parentLeftMargin" presStyleLbl="node1" presStyleIdx="1" presStyleCnt="3"/>
      <dgm:spPr/>
    </dgm:pt>
    <dgm:pt modelId="{2CFD44AC-C5B0-407B-B2EE-07415AFE4DC4}" type="pres">
      <dgm:prSet presAssocID="{F50BDB3E-817D-4A89-9D71-D9E0B029567B}" presName="parentText" presStyleLbl="node1" presStyleIdx="2" presStyleCnt="3" custScaleX="116959" custLinFactNeighborY="-4638">
        <dgm:presLayoutVars>
          <dgm:chMax val="0"/>
          <dgm:bulletEnabled val="1"/>
        </dgm:presLayoutVars>
      </dgm:prSet>
      <dgm:spPr/>
    </dgm:pt>
    <dgm:pt modelId="{E27A153A-8ADD-4646-B3A3-509A74CD0695}" type="pres">
      <dgm:prSet presAssocID="{F50BDB3E-817D-4A89-9D71-D9E0B029567B}" presName="negativeSpace" presStyleCnt="0"/>
      <dgm:spPr/>
    </dgm:pt>
    <dgm:pt modelId="{2DB5D132-AB90-49A4-A479-F0988A86E33E}" type="pres">
      <dgm:prSet presAssocID="{F50BDB3E-817D-4A89-9D71-D9E0B029567B}" presName="childText" presStyleLbl="alignAcc1" presStyleIdx="2" presStyleCnt="3" custLinFactNeighborX="-197" custLinFactNeighborY="-16464">
        <dgm:presLayoutVars>
          <dgm:bulletEnabled val="1"/>
        </dgm:presLayoutVars>
      </dgm:prSet>
      <dgm:spPr>
        <a:ln>
          <a:noFill/>
        </a:ln>
      </dgm:spPr>
    </dgm:pt>
  </dgm:ptLst>
  <dgm:cxnLst>
    <dgm:cxn modelId="{481D3808-F922-450A-A011-8CE2F88BDF21}" type="presOf" srcId="{F50BDB3E-817D-4A89-9D71-D9E0B029567B}" destId="{63AA2D3F-331D-492F-82D5-8A2B6C78BAAD}" srcOrd="0" destOrd="0" presId="urn:microsoft.com/office/officeart/2005/8/layout/list1#1"/>
    <dgm:cxn modelId="{3901FB0D-FABD-47BD-B336-B540650E9401}" type="presOf" srcId="{787546C1-DD5C-4D6E-BFDD-D95A52E781AD}" destId="{F4F466C7-208D-4B4A-A865-9D82D8E9F892}" srcOrd="0" destOrd="0" presId="urn:microsoft.com/office/officeart/2005/8/layout/list1#1"/>
    <dgm:cxn modelId="{37225938-575B-4F86-BC5D-89726367FB85}" type="presOf" srcId="{AC5265C1-0BAB-4984-A634-E4518A8EC253}" destId="{06B5F591-72E0-4CFF-9799-36D4050BD51D}" srcOrd="0" destOrd="0" presId="urn:microsoft.com/office/officeart/2005/8/layout/list1#1"/>
    <dgm:cxn modelId="{968DFF3F-333B-4556-A5FC-36C41414E529}" type="presOf" srcId="{8554BDF9-8515-4677-9942-0171F000F8EB}" destId="{9D58511D-D18C-46E6-ADFB-6CDE1389D37F}" srcOrd="0" destOrd="0" presId="urn:microsoft.com/office/officeart/2005/8/layout/list1#1"/>
    <dgm:cxn modelId="{DFAEFA4C-B3B0-4C4E-BCD8-BFB53D07C5D0}" srcId="{8554BDF9-8515-4677-9942-0171F000F8EB}" destId="{787546C1-DD5C-4D6E-BFDD-D95A52E781AD}" srcOrd="0" destOrd="0" parTransId="{88942913-D2BB-4DEB-B0E7-EA2B7A6CD360}" sibTransId="{579A9A07-8770-4AC1-9705-76E19F87D269}"/>
    <dgm:cxn modelId="{579A338B-B5D8-4240-8867-8564B0DC96F3}" srcId="{8554BDF9-8515-4677-9942-0171F000F8EB}" destId="{AC5265C1-0BAB-4984-A634-E4518A8EC253}" srcOrd="1" destOrd="0" parTransId="{26A0947C-B518-417C-9D68-EC422DC1E3A5}" sibTransId="{E68E8117-B3CB-464C-9711-4DBE8BF88216}"/>
    <dgm:cxn modelId="{BB7E1E93-B700-403A-AC90-ACA4B69AE88C}" type="presOf" srcId="{AC5265C1-0BAB-4984-A634-E4518A8EC253}" destId="{12E5634D-BCAA-48AB-BADB-754A15E9B7AC}" srcOrd="1" destOrd="0" presId="urn:microsoft.com/office/officeart/2005/8/layout/list1#1"/>
    <dgm:cxn modelId="{E8EF61B1-515C-44F0-9393-3A960B69FA7A}" srcId="{8554BDF9-8515-4677-9942-0171F000F8EB}" destId="{F50BDB3E-817D-4A89-9D71-D9E0B029567B}" srcOrd="2" destOrd="0" parTransId="{DE0B39BA-A6F3-455E-8022-365CCF701DB7}" sibTransId="{25F4C625-3E51-442C-BBB8-3FA715271B27}"/>
    <dgm:cxn modelId="{95DBBCC1-15EE-44D1-B5B4-21CF9F9F08EE}" type="presOf" srcId="{F50BDB3E-817D-4A89-9D71-D9E0B029567B}" destId="{2CFD44AC-C5B0-407B-B2EE-07415AFE4DC4}" srcOrd="1" destOrd="0" presId="urn:microsoft.com/office/officeart/2005/8/layout/list1#1"/>
    <dgm:cxn modelId="{9524A0C5-C66D-43D2-AEA0-EB65E2414049}" type="presOf" srcId="{787546C1-DD5C-4D6E-BFDD-D95A52E781AD}" destId="{8BC4E78D-0D98-4ED2-B23A-71FEC19A6436}" srcOrd="1" destOrd="0" presId="urn:microsoft.com/office/officeart/2005/8/layout/list1#1"/>
    <dgm:cxn modelId="{9607C402-B540-4AC7-A354-B966676596D7}" type="presParOf" srcId="{9D58511D-D18C-46E6-ADFB-6CDE1389D37F}" destId="{29EC7F92-6143-4EC7-AD17-ECAF75C06DC8}" srcOrd="0" destOrd="0" presId="urn:microsoft.com/office/officeart/2005/8/layout/list1#1"/>
    <dgm:cxn modelId="{7197BC7A-73EF-46D7-B663-3CA1FBB41466}" type="presParOf" srcId="{29EC7F92-6143-4EC7-AD17-ECAF75C06DC8}" destId="{F4F466C7-208D-4B4A-A865-9D82D8E9F892}" srcOrd="0" destOrd="0" presId="urn:microsoft.com/office/officeart/2005/8/layout/list1#1"/>
    <dgm:cxn modelId="{1C7A6F30-0213-4338-9E83-DBE3D038F25F}" type="presParOf" srcId="{29EC7F92-6143-4EC7-AD17-ECAF75C06DC8}" destId="{8BC4E78D-0D98-4ED2-B23A-71FEC19A6436}" srcOrd="1" destOrd="0" presId="urn:microsoft.com/office/officeart/2005/8/layout/list1#1"/>
    <dgm:cxn modelId="{A7538577-CCD5-46A5-BDC2-B1DFB1F14DEB}" type="presParOf" srcId="{9D58511D-D18C-46E6-ADFB-6CDE1389D37F}" destId="{129CDA7D-4C80-4698-AFD0-7208B5D9749E}" srcOrd="1" destOrd="0" presId="urn:microsoft.com/office/officeart/2005/8/layout/list1#1"/>
    <dgm:cxn modelId="{6A0601E1-1088-4C5F-93B0-624821070C27}" type="presParOf" srcId="{9D58511D-D18C-46E6-ADFB-6CDE1389D37F}" destId="{EBA8CF1F-3B4A-4B6A-8877-CB03CDDAB1E9}" srcOrd="2" destOrd="0" presId="urn:microsoft.com/office/officeart/2005/8/layout/list1#1"/>
    <dgm:cxn modelId="{FB87E272-F9FA-46C6-AD9D-DD7309B6C0C3}" type="presParOf" srcId="{9D58511D-D18C-46E6-ADFB-6CDE1389D37F}" destId="{8BC0D01A-9D98-495C-93AA-A7D9631CDDAD}" srcOrd="3" destOrd="0" presId="urn:microsoft.com/office/officeart/2005/8/layout/list1#1"/>
    <dgm:cxn modelId="{243A5471-EA31-42C2-A7B1-E51800D5EFBB}" type="presParOf" srcId="{9D58511D-D18C-46E6-ADFB-6CDE1389D37F}" destId="{D4434ECF-2146-46AC-B62E-87AB389C995A}" srcOrd="4" destOrd="0" presId="urn:microsoft.com/office/officeart/2005/8/layout/list1#1"/>
    <dgm:cxn modelId="{03FAE5ED-CDB1-4A18-8F31-D33C3F66E6F2}" type="presParOf" srcId="{D4434ECF-2146-46AC-B62E-87AB389C995A}" destId="{06B5F591-72E0-4CFF-9799-36D4050BD51D}" srcOrd="0" destOrd="0" presId="urn:microsoft.com/office/officeart/2005/8/layout/list1#1"/>
    <dgm:cxn modelId="{832344D7-FFC7-439D-AB5B-A459C9BE40CC}" type="presParOf" srcId="{D4434ECF-2146-46AC-B62E-87AB389C995A}" destId="{12E5634D-BCAA-48AB-BADB-754A15E9B7AC}" srcOrd="1" destOrd="0" presId="urn:microsoft.com/office/officeart/2005/8/layout/list1#1"/>
    <dgm:cxn modelId="{A49A7514-8F67-4A79-A443-0E15E60C6CF8}" type="presParOf" srcId="{9D58511D-D18C-46E6-ADFB-6CDE1389D37F}" destId="{3DAA9763-50F6-4CC4-B6DA-0A4C45FFB361}" srcOrd="5" destOrd="0" presId="urn:microsoft.com/office/officeart/2005/8/layout/list1#1"/>
    <dgm:cxn modelId="{479A507F-9A78-4FA2-BE08-1AD85DB35C4C}" type="presParOf" srcId="{9D58511D-D18C-46E6-ADFB-6CDE1389D37F}" destId="{51228DB3-E7D4-486B-A0C1-9A59D129891F}" srcOrd="6" destOrd="0" presId="urn:microsoft.com/office/officeart/2005/8/layout/list1#1"/>
    <dgm:cxn modelId="{C0A3903F-5713-4032-B787-9F7FEEC61BF3}" type="presParOf" srcId="{9D58511D-D18C-46E6-ADFB-6CDE1389D37F}" destId="{ECC02425-44D1-4F4C-B5D6-13442CA71F2A}" srcOrd="7" destOrd="0" presId="urn:microsoft.com/office/officeart/2005/8/layout/list1#1"/>
    <dgm:cxn modelId="{4CE66F09-5360-4DEF-9C67-16D79D4BE533}" type="presParOf" srcId="{9D58511D-D18C-46E6-ADFB-6CDE1389D37F}" destId="{98CD7476-6A48-4BD0-A0B1-E79081300878}" srcOrd="8" destOrd="0" presId="urn:microsoft.com/office/officeart/2005/8/layout/list1#1"/>
    <dgm:cxn modelId="{383FF45D-4D04-4671-8329-15A1C9F9CAC4}" type="presParOf" srcId="{98CD7476-6A48-4BD0-A0B1-E79081300878}" destId="{63AA2D3F-331D-492F-82D5-8A2B6C78BAAD}" srcOrd="0" destOrd="0" presId="urn:microsoft.com/office/officeart/2005/8/layout/list1#1"/>
    <dgm:cxn modelId="{B4529827-F406-4F28-B595-B56BA3B2981B}" type="presParOf" srcId="{98CD7476-6A48-4BD0-A0B1-E79081300878}" destId="{2CFD44AC-C5B0-407B-B2EE-07415AFE4DC4}" srcOrd="1" destOrd="0" presId="urn:microsoft.com/office/officeart/2005/8/layout/list1#1"/>
    <dgm:cxn modelId="{84A2B234-2BF7-4360-9A17-6938F8DA8576}" type="presParOf" srcId="{9D58511D-D18C-46E6-ADFB-6CDE1389D37F}" destId="{E27A153A-8ADD-4646-B3A3-509A74CD0695}" srcOrd="9" destOrd="0" presId="urn:microsoft.com/office/officeart/2005/8/layout/list1#1"/>
    <dgm:cxn modelId="{7AC96D3E-29B1-405B-901B-1DB1583745DC}" type="presParOf" srcId="{9D58511D-D18C-46E6-ADFB-6CDE1389D37F}" destId="{2DB5D132-AB90-49A4-A479-F0988A86E33E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4BDF9-8515-4677-9942-0171F000F8EB}" type="doc">
      <dgm:prSet loTypeId="urn:microsoft.com/office/officeart/2005/8/layout/list1#1" loCatId="list" qsTypeId="urn:microsoft.com/office/officeart/2005/8/quickstyle/simple2#1" qsCatId="simple" csTypeId="urn:microsoft.com/office/officeart/2005/8/colors/colorful1#18" csCatId="colorful" phldr="1"/>
      <dgm:spPr/>
      <dgm:t>
        <a:bodyPr/>
        <a:lstStyle/>
        <a:p>
          <a:endParaRPr lang="en-US"/>
        </a:p>
      </dgm:t>
    </dgm:pt>
    <dgm:pt modelId="{787546C1-DD5C-4D6E-BFDD-D95A52E781AD}">
      <dgm:prSet phldrT="[Text]"/>
      <dgm:spPr/>
      <dgm:t>
        <a:bodyPr/>
        <a:lstStyle/>
        <a:p>
          <a:r>
            <a:rPr lang="en-US" dirty="0"/>
            <a:t>Tunable Diode Laser</a:t>
          </a:r>
        </a:p>
      </dgm:t>
    </dgm:pt>
    <dgm:pt modelId="{88942913-D2BB-4DEB-B0E7-EA2B7A6CD360}" type="parTrans" cxnId="{DFAEFA4C-B3B0-4C4E-BCD8-BFB53D07C5D0}">
      <dgm:prSet/>
      <dgm:spPr/>
      <dgm:t>
        <a:bodyPr/>
        <a:lstStyle/>
        <a:p>
          <a:endParaRPr lang="en-US"/>
        </a:p>
      </dgm:t>
    </dgm:pt>
    <dgm:pt modelId="{579A9A07-8770-4AC1-9705-76E19F87D269}" type="sibTrans" cxnId="{DFAEFA4C-B3B0-4C4E-BCD8-BFB53D07C5D0}">
      <dgm:prSet/>
      <dgm:spPr/>
      <dgm:t>
        <a:bodyPr/>
        <a:lstStyle/>
        <a:p>
          <a:endParaRPr lang="en-US"/>
        </a:p>
      </dgm:t>
    </dgm:pt>
    <dgm:pt modelId="{9D58511D-D18C-46E6-ADFB-6CDE1389D37F}" type="pres">
      <dgm:prSet presAssocID="{8554BDF9-8515-4677-9942-0171F000F8EB}" presName="linear" presStyleCnt="0">
        <dgm:presLayoutVars>
          <dgm:dir/>
          <dgm:animLvl val="lvl"/>
          <dgm:resizeHandles val="exact"/>
        </dgm:presLayoutVars>
      </dgm:prSet>
      <dgm:spPr/>
    </dgm:pt>
    <dgm:pt modelId="{29EC7F92-6143-4EC7-AD17-ECAF75C06DC8}" type="pres">
      <dgm:prSet presAssocID="{787546C1-DD5C-4D6E-BFDD-D95A52E781AD}" presName="parentLin" presStyleCnt="0"/>
      <dgm:spPr/>
    </dgm:pt>
    <dgm:pt modelId="{F4F466C7-208D-4B4A-A865-9D82D8E9F892}" type="pres">
      <dgm:prSet presAssocID="{787546C1-DD5C-4D6E-BFDD-D95A52E781AD}" presName="parentLeftMargin" presStyleLbl="node1" presStyleIdx="0" presStyleCnt="1"/>
      <dgm:spPr/>
    </dgm:pt>
    <dgm:pt modelId="{8BC4E78D-0D98-4ED2-B23A-71FEC19A6436}" type="pres">
      <dgm:prSet presAssocID="{787546C1-DD5C-4D6E-BFDD-D95A52E781AD}" presName="parentText" presStyleLbl="node1" presStyleIdx="0" presStyleCnt="1" custScaleX="100000" custLinFactNeighborX="-24528" custLinFactNeighborY="-4638">
        <dgm:presLayoutVars>
          <dgm:chMax val="0"/>
          <dgm:bulletEnabled val="1"/>
        </dgm:presLayoutVars>
      </dgm:prSet>
      <dgm:spPr/>
    </dgm:pt>
    <dgm:pt modelId="{129CDA7D-4C80-4698-AFD0-7208B5D9749E}" type="pres">
      <dgm:prSet presAssocID="{787546C1-DD5C-4D6E-BFDD-D95A52E781AD}" presName="negativeSpace" presStyleCnt="0"/>
      <dgm:spPr/>
    </dgm:pt>
    <dgm:pt modelId="{EBA8CF1F-3B4A-4B6A-8877-CB03CDDAB1E9}" type="pres">
      <dgm:prSet presAssocID="{787546C1-DD5C-4D6E-BFDD-D95A52E781AD}" presName="childText" presStyleLbl="alignAcc1" presStyleIdx="0" presStyleCnt="1">
        <dgm:presLayoutVars>
          <dgm:bulletEnabled val="1"/>
        </dgm:presLayoutVars>
      </dgm:prSet>
      <dgm:spPr>
        <a:ln>
          <a:noFill/>
        </a:ln>
      </dgm:spPr>
    </dgm:pt>
  </dgm:ptLst>
  <dgm:cxnLst>
    <dgm:cxn modelId="{0ABE0701-08BE-449D-9E45-68E66CA3ABEE}" type="presOf" srcId="{787546C1-DD5C-4D6E-BFDD-D95A52E781AD}" destId="{8BC4E78D-0D98-4ED2-B23A-71FEC19A6436}" srcOrd="1" destOrd="0" presId="urn:microsoft.com/office/officeart/2005/8/layout/list1#1"/>
    <dgm:cxn modelId="{96F18E4C-39A4-4E49-94C6-B7488A0CF6F7}" type="presOf" srcId="{787546C1-DD5C-4D6E-BFDD-D95A52E781AD}" destId="{F4F466C7-208D-4B4A-A865-9D82D8E9F892}" srcOrd="0" destOrd="0" presId="urn:microsoft.com/office/officeart/2005/8/layout/list1#1"/>
    <dgm:cxn modelId="{DFAEFA4C-B3B0-4C4E-BCD8-BFB53D07C5D0}" srcId="{8554BDF9-8515-4677-9942-0171F000F8EB}" destId="{787546C1-DD5C-4D6E-BFDD-D95A52E781AD}" srcOrd="0" destOrd="0" parTransId="{88942913-D2BB-4DEB-B0E7-EA2B7A6CD360}" sibTransId="{579A9A07-8770-4AC1-9705-76E19F87D269}"/>
    <dgm:cxn modelId="{CD52F6C3-9E28-4A57-8D30-1B62FD7E530A}" type="presOf" srcId="{8554BDF9-8515-4677-9942-0171F000F8EB}" destId="{9D58511D-D18C-46E6-ADFB-6CDE1389D37F}" srcOrd="0" destOrd="0" presId="urn:microsoft.com/office/officeart/2005/8/layout/list1#1"/>
    <dgm:cxn modelId="{1518BB02-CD9A-4A87-9A47-75B63020E71D}" type="presParOf" srcId="{9D58511D-D18C-46E6-ADFB-6CDE1389D37F}" destId="{29EC7F92-6143-4EC7-AD17-ECAF75C06DC8}" srcOrd="0" destOrd="0" presId="urn:microsoft.com/office/officeart/2005/8/layout/list1#1"/>
    <dgm:cxn modelId="{2B723898-9B98-4AFD-A780-31B16695085A}" type="presParOf" srcId="{29EC7F92-6143-4EC7-AD17-ECAF75C06DC8}" destId="{F4F466C7-208D-4B4A-A865-9D82D8E9F892}" srcOrd="0" destOrd="0" presId="urn:microsoft.com/office/officeart/2005/8/layout/list1#1"/>
    <dgm:cxn modelId="{D3747E92-1387-4251-9734-2BB05EC93FBC}" type="presParOf" srcId="{29EC7F92-6143-4EC7-AD17-ECAF75C06DC8}" destId="{8BC4E78D-0D98-4ED2-B23A-71FEC19A6436}" srcOrd="1" destOrd="0" presId="urn:microsoft.com/office/officeart/2005/8/layout/list1#1"/>
    <dgm:cxn modelId="{27D1E4D0-89AE-4478-9A78-BF5834D2C3F2}" type="presParOf" srcId="{9D58511D-D18C-46E6-ADFB-6CDE1389D37F}" destId="{129CDA7D-4C80-4698-AFD0-7208B5D9749E}" srcOrd="1" destOrd="0" presId="urn:microsoft.com/office/officeart/2005/8/layout/list1#1"/>
    <dgm:cxn modelId="{C168F69C-BB68-4EC9-AC51-F9D75F7468FF}" type="presParOf" srcId="{9D58511D-D18C-46E6-ADFB-6CDE1389D37F}" destId="{EBA8CF1F-3B4A-4B6A-8877-CB03CDDAB1E9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54BDF9-8515-4677-9942-0171F000F8EB}" type="doc">
      <dgm:prSet loTypeId="urn:microsoft.com/office/officeart/2005/8/layout/list1#1" loCatId="list" qsTypeId="urn:microsoft.com/office/officeart/2005/8/quickstyle/simple2#1" qsCatId="simple" csTypeId="urn:microsoft.com/office/officeart/2005/8/colors/colorful1#19" csCatId="colorful" phldr="1"/>
      <dgm:spPr/>
      <dgm:t>
        <a:bodyPr/>
        <a:lstStyle/>
        <a:p>
          <a:endParaRPr lang="en-US"/>
        </a:p>
      </dgm:t>
    </dgm:pt>
    <dgm:pt modelId="{AC5265C1-0BAB-4984-A634-E4518A8EC253}">
      <dgm:prSet phldrT="[Text]" custT="1"/>
      <dgm:spPr/>
      <dgm:t>
        <a:bodyPr/>
        <a:lstStyle/>
        <a:p>
          <a:pPr algn="ctr"/>
          <a:r>
            <a:rPr lang="en-US" sz="2300" dirty="0"/>
            <a:t>Infrared Camera </a:t>
          </a:r>
        </a:p>
      </dgm:t>
    </dgm:pt>
    <dgm:pt modelId="{E68E8117-B3CB-464C-9711-4DBE8BF88216}" type="sibTrans" cxnId="{579A338B-B5D8-4240-8867-8564B0DC96F3}">
      <dgm:prSet/>
      <dgm:spPr/>
      <dgm:t>
        <a:bodyPr/>
        <a:lstStyle/>
        <a:p>
          <a:endParaRPr lang="en-US"/>
        </a:p>
      </dgm:t>
    </dgm:pt>
    <dgm:pt modelId="{26A0947C-B518-417C-9D68-EC422DC1E3A5}" type="parTrans" cxnId="{579A338B-B5D8-4240-8867-8564B0DC96F3}">
      <dgm:prSet/>
      <dgm:spPr/>
      <dgm:t>
        <a:bodyPr/>
        <a:lstStyle/>
        <a:p>
          <a:endParaRPr lang="en-US"/>
        </a:p>
      </dgm:t>
    </dgm:pt>
    <dgm:pt modelId="{9D58511D-D18C-46E6-ADFB-6CDE1389D37F}" type="pres">
      <dgm:prSet presAssocID="{8554BDF9-8515-4677-9942-0171F000F8EB}" presName="linear" presStyleCnt="0">
        <dgm:presLayoutVars>
          <dgm:dir/>
          <dgm:animLvl val="lvl"/>
          <dgm:resizeHandles val="exact"/>
        </dgm:presLayoutVars>
      </dgm:prSet>
      <dgm:spPr/>
    </dgm:pt>
    <dgm:pt modelId="{D4434ECF-2146-46AC-B62E-87AB389C995A}" type="pres">
      <dgm:prSet presAssocID="{AC5265C1-0BAB-4984-A634-E4518A8EC253}" presName="parentLin" presStyleCnt="0"/>
      <dgm:spPr/>
    </dgm:pt>
    <dgm:pt modelId="{06B5F591-72E0-4CFF-9799-36D4050BD51D}" type="pres">
      <dgm:prSet presAssocID="{AC5265C1-0BAB-4984-A634-E4518A8EC253}" presName="parentLeftMargin" presStyleLbl="node1" presStyleIdx="0" presStyleCnt="1"/>
      <dgm:spPr/>
    </dgm:pt>
    <dgm:pt modelId="{12E5634D-BCAA-48AB-BADB-754A15E9B7AC}" type="pres">
      <dgm:prSet presAssocID="{AC5265C1-0BAB-4984-A634-E4518A8EC253}" presName="parentText" presStyleLbl="node1" presStyleIdx="0" presStyleCnt="1" custScaleX="90664" custScaleY="24435" custLinFactX="-162668" custLinFactNeighborX="-200000" custLinFactNeighborY="-65349">
        <dgm:presLayoutVars>
          <dgm:chMax val="0"/>
          <dgm:bulletEnabled val="1"/>
        </dgm:presLayoutVars>
      </dgm:prSet>
      <dgm:spPr/>
    </dgm:pt>
    <dgm:pt modelId="{3DAA9763-50F6-4CC4-B6DA-0A4C45FFB361}" type="pres">
      <dgm:prSet presAssocID="{AC5265C1-0BAB-4984-A634-E4518A8EC253}" presName="negativeSpace" presStyleCnt="0"/>
      <dgm:spPr/>
    </dgm:pt>
    <dgm:pt modelId="{51228DB3-E7D4-486B-A0C1-9A59D129891F}" type="pres">
      <dgm:prSet presAssocID="{AC5265C1-0BAB-4984-A634-E4518A8EC253}" presName="childText" presStyleLbl="alignAcc1" presStyleIdx="0" presStyleCnt="1">
        <dgm:presLayoutVars>
          <dgm:bulletEnabled val="1"/>
        </dgm:presLayoutVars>
      </dgm:prSet>
      <dgm:spPr>
        <a:ln>
          <a:noFill/>
        </a:ln>
      </dgm:spPr>
    </dgm:pt>
  </dgm:ptLst>
  <dgm:cxnLst>
    <dgm:cxn modelId="{43FD2615-CE58-428F-ACA7-073C81C58D9D}" type="presOf" srcId="{AC5265C1-0BAB-4984-A634-E4518A8EC253}" destId="{12E5634D-BCAA-48AB-BADB-754A15E9B7AC}" srcOrd="1" destOrd="0" presId="urn:microsoft.com/office/officeart/2005/8/layout/list1#1"/>
    <dgm:cxn modelId="{6D55027B-E8D2-40A1-B377-49AC3097FACC}" type="presOf" srcId="{8554BDF9-8515-4677-9942-0171F000F8EB}" destId="{9D58511D-D18C-46E6-ADFB-6CDE1389D37F}" srcOrd="0" destOrd="0" presId="urn:microsoft.com/office/officeart/2005/8/layout/list1#1"/>
    <dgm:cxn modelId="{579A338B-B5D8-4240-8867-8564B0DC96F3}" srcId="{8554BDF9-8515-4677-9942-0171F000F8EB}" destId="{AC5265C1-0BAB-4984-A634-E4518A8EC253}" srcOrd="0" destOrd="0" parTransId="{26A0947C-B518-417C-9D68-EC422DC1E3A5}" sibTransId="{E68E8117-B3CB-464C-9711-4DBE8BF88216}"/>
    <dgm:cxn modelId="{ED8DE9A1-5679-48E2-BD1A-1898DD931542}" type="presOf" srcId="{AC5265C1-0BAB-4984-A634-E4518A8EC253}" destId="{06B5F591-72E0-4CFF-9799-36D4050BD51D}" srcOrd="0" destOrd="0" presId="urn:microsoft.com/office/officeart/2005/8/layout/list1#1"/>
    <dgm:cxn modelId="{34F01B53-3C9F-4828-BBCD-D5BC8AF2D917}" type="presParOf" srcId="{9D58511D-D18C-46E6-ADFB-6CDE1389D37F}" destId="{D4434ECF-2146-46AC-B62E-87AB389C995A}" srcOrd="0" destOrd="0" presId="urn:microsoft.com/office/officeart/2005/8/layout/list1#1"/>
    <dgm:cxn modelId="{974B2D43-7906-4296-9FBE-686A55E9E0A9}" type="presParOf" srcId="{D4434ECF-2146-46AC-B62E-87AB389C995A}" destId="{06B5F591-72E0-4CFF-9799-36D4050BD51D}" srcOrd="0" destOrd="0" presId="urn:microsoft.com/office/officeart/2005/8/layout/list1#1"/>
    <dgm:cxn modelId="{6265F7C8-666C-4A58-9017-91A9A1F01FC1}" type="presParOf" srcId="{D4434ECF-2146-46AC-B62E-87AB389C995A}" destId="{12E5634D-BCAA-48AB-BADB-754A15E9B7AC}" srcOrd="1" destOrd="0" presId="urn:microsoft.com/office/officeart/2005/8/layout/list1#1"/>
    <dgm:cxn modelId="{B26B9BED-4EB2-4193-9062-FCE9D66377B7}" type="presParOf" srcId="{9D58511D-D18C-46E6-ADFB-6CDE1389D37F}" destId="{3DAA9763-50F6-4CC4-B6DA-0A4C45FFB361}" srcOrd="1" destOrd="0" presId="urn:microsoft.com/office/officeart/2005/8/layout/list1#1"/>
    <dgm:cxn modelId="{2E4A851E-0261-4D01-9991-2612B999F54C}" type="presParOf" srcId="{9D58511D-D18C-46E6-ADFB-6CDE1389D37F}" destId="{51228DB3-E7D4-486B-A0C1-9A59D129891F}" srcOrd="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8CF1F-3B4A-4B6A-8877-CB03CDDAB1E9}">
      <dsp:nvSpPr>
        <dsp:cNvPr id="0" name=""/>
        <dsp:cNvSpPr/>
      </dsp:nvSpPr>
      <dsp:spPr>
        <a:xfrm>
          <a:off x="0" y="1099641"/>
          <a:ext cx="4038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4E78D-0D98-4ED2-B23A-71FEC19A6436}">
      <dsp:nvSpPr>
        <dsp:cNvPr id="0" name=""/>
        <dsp:cNvSpPr/>
      </dsp:nvSpPr>
      <dsp:spPr>
        <a:xfrm>
          <a:off x="220661" y="728671"/>
          <a:ext cx="3268968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Tunable Diode Laser</a:t>
          </a:r>
        </a:p>
      </dsp:txBody>
      <dsp:txXfrm>
        <a:off x="253805" y="761815"/>
        <a:ext cx="3202680" cy="612672"/>
      </dsp:txXfrm>
    </dsp:sp>
    <dsp:sp modelId="{51228DB3-E7D4-486B-A0C1-9A59D129891F}">
      <dsp:nvSpPr>
        <dsp:cNvPr id="0" name=""/>
        <dsp:cNvSpPr/>
      </dsp:nvSpPr>
      <dsp:spPr>
        <a:xfrm>
          <a:off x="0" y="2142921"/>
          <a:ext cx="4038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5634D-BCAA-48AB-BADB-754A15E9B7AC}">
      <dsp:nvSpPr>
        <dsp:cNvPr id="0" name=""/>
        <dsp:cNvSpPr/>
      </dsp:nvSpPr>
      <dsp:spPr>
        <a:xfrm>
          <a:off x="220661" y="1784824"/>
          <a:ext cx="3306426" cy="678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Infrared Camera </a:t>
          </a:r>
        </a:p>
      </dsp:txBody>
      <dsp:txXfrm>
        <a:off x="253805" y="1817968"/>
        <a:ext cx="3240138" cy="612672"/>
      </dsp:txXfrm>
    </dsp:sp>
    <dsp:sp modelId="{2DB5D132-AB90-49A4-A479-F0988A86E33E}">
      <dsp:nvSpPr>
        <dsp:cNvPr id="0" name=""/>
        <dsp:cNvSpPr/>
      </dsp:nvSpPr>
      <dsp:spPr>
        <a:xfrm>
          <a:off x="0" y="3130309"/>
          <a:ext cx="4038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D44AC-C5B0-407B-B2EE-07415AFE4DC4}">
      <dsp:nvSpPr>
        <dsp:cNvPr id="0" name=""/>
        <dsp:cNvSpPr/>
      </dsp:nvSpPr>
      <dsp:spPr>
        <a:xfrm>
          <a:off x="201930" y="2815231"/>
          <a:ext cx="3306454" cy="6789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“Sniffer”</a:t>
          </a:r>
        </a:p>
      </dsp:txBody>
      <dsp:txXfrm>
        <a:off x="235074" y="2848375"/>
        <a:ext cx="3240166" cy="6126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8CF1F-3B4A-4B6A-8877-CB03CDDAB1E9}">
      <dsp:nvSpPr>
        <dsp:cNvPr id="0" name=""/>
        <dsp:cNvSpPr/>
      </dsp:nvSpPr>
      <dsp:spPr>
        <a:xfrm>
          <a:off x="0" y="2142921"/>
          <a:ext cx="40386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4E78D-0D98-4ED2-B23A-71FEC19A6436}">
      <dsp:nvSpPr>
        <dsp:cNvPr id="0" name=""/>
        <dsp:cNvSpPr/>
      </dsp:nvSpPr>
      <dsp:spPr>
        <a:xfrm>
          <a:off x="152400" y="1771951"/>
          <a:ext cx="2827020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Tunable Diode Laser</a:t>
          </a:r>
        </a:p>
      </dsp:txBody>
      <dsp:txXfrm>
        <a:off x="185544" y="1805095"/>
        <a:ext cx="2760732" cy="612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28DB3-E7D4-486B-A0C1-9A59D129891F}">
      <dsp:nvSpPr>
        <dsp:cNvPr id="0" name=""/>
        <dsp:cNvSpPr/>
      </dsp:nvSpPr>
      <dsp:spPr>
        <a:xfrm>
          <a:off x="0" y="1002981"/>
          <a:ext cx="4038600" cy="252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5634D-BCAA-48AB-BADB-754A15E9B7AC}">
      <dsp:nvSpPr>
        <dsp:cNvPr id="0" name=""/>
        <dsp:cNvSpPr/>
      </dsp:nvSpPr>
      <dsp:spPr>
        <a:xfrm>
          <a:off x="0" y="0"/>
          <a:ext cx="2563089" cy="7213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Infrared Camera </a:t>
          </a:r>
        </a:p>
      </dsp:txBody>
      <dsp:txXfrm>
        <a:off x="35212" y="35212"/>
        <a:ext cx="2492665" cy="650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 minVer="12.0">
  <dgm:title val=""/>
  <dgm:desc val=""/>
  <dgm:catLst>
    <dgm:cat type="list" pri="4000"/>
  </dgm:catLst>
  <dgm:sampData>
    <dgm:dataModel>
      <dgm:ptLst>
        <dgm:pt modelId="0" type="doc">
          <dgm:prSet phldr="1"/>
        </dgm:pt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100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2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presOf/>
        <dgm:constrLst/>
        <dgm:ruleLst/>
      </dgm:layoutNode>
      <dgm:layoutNode name="childText" styleLbl="align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presOf/>
          <dgm:shape xmlns:r="http://schemas.openxmlformats.org/officeDocument/2006/relationships" r:blip="">
            <dgm:adjLst/>
          </dgm:shape>
          <dgm:constr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 minVer="12.0">
  <dgm:title val=""/>
  <dgm:desc val=""/>
  <dgm:catLst>
    <dgm:cat type="list" pri="4000"/>
  </dgm:catLst>
  <dgm:sampData>
    <dgm:dataModel>
      <dgm:ptLst>
        <dgm:pt modelId="0" type="doc">
          <dgm:prSet phldr="1"/>
        </dgm:pt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100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2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presOf/>
        <dgm:constrLst/>
        <dgm:ruleLst/>
      </dgm:layoutNode>
      <dgm:layoutNode name="childText" styleLbl="align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presOf/>
          <dgm:shape xmlns:r="http://schemas.openxmlformats.org/officeDocument/2006/relationships" r:blip="">
            <dgm:adjLst/>
          </dgm:shape>
          <dgm:constr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 minVer="12.0">
  <dgm:title val=""/>
  <dgm:desc val=""/>
  <dgm:catLst>
    <dgm:cat type="list" pri="4000"/>
  </dgm:catLst>
  <dgm:sampData>
    <dgm:dataModel>
      <dgm:ptLst>
        <dgm:pt modelId="0" type="doc">
          <dgm:prSet phldr="1"/>
        </dgm:pt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100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2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presOf/>
        <dgm:constrLst/>
        <dgm:ruleLst/>
      </dgm:layoutNode>
      <dgm:layoutNode name="childText" styleLbl="align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presOf/>
          <dgm:shape xmlns:r="http://schemas.openxmlformats.org/officeDocument/2006/relationships" r:blip="">
            <dgm:adjLst/>
          </dgm:shape>
          <dgm:constr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Simple 2"/>
  <dgm:desc val="Simple 2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Simple 2"/>
  <dgm:desc val="Simple 2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Simple 2"/>
  <dgm:desc val="Simple 2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C238408C-6839-46EE-8131-EDA75C487F2E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87D77045-401A-4D5E-BFE3-54C21A8A66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7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3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44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5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54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6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5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57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57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5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9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97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55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40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96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2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661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043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35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86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8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91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43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47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597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515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970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44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120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35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8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51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47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09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3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3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3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6429152" y="1066800"/>
            <a:ext cx="57912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387499" y="-14176"/>
            <a:ext cx="74168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636000" y="6416682"/>
            <a:ext cx="2844800" cy="365125"/>
          </a:xfrm>
        </p:spPr>
        <p:txBody>
          <a:bodyPr/>
          <a:lstStyle/>
          <a:p>
            <a:fld id="{743653DA-8BF4-4869-96FE-9BCF43372D46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219200" y="6416682"/>
            <a:ext cx="7416800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480800" y="6416682"/>
            <a:ext cx="609600" cy="365125"/>
          </a:xfrm>
        </p:spPr>
        <p:txBody>
          <a:bodyPr/>
          <a:lstStyle/>
          <a:p>
            <a:fld id="{72AC53DF-4216-466D-99A7-94400E6C2A25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45" name="Rectangle 44"/>
          <p:cNvSpPr/>
          <p:nvPr/>
        </p:nvSpPr>
        <p:spPr>
          <a:xfrm>
            <a:off x="484213" y="402271"/>
            <a:ext cx="1133856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11200" y="464504"/>
            <a:ext cx="10871200" cy="774192"/>
          </a:xfrm>
        </p:spPr>
        <p:txBody>
          <a:bodyPr/>
          <a:lstStyle>
            <a:lvl1pPr marR="9144" algn="r" eaLnBrk="1" latinLnBrk="0" hangingPunct="1">
              <a:defRPr kumimoji="0" sz="3800"/>
            </a:lvl1pPr>
            <a:extLst/>
          </a:lstStyle>
          <a:p>
            <a:pPr eaLnBrk="1" latinLnBrk="1" hangingPunct="1"/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451180" y="1371600"/>
            <a:ext cx="5131225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0" sz="2000">
                <a:solidFill>
                  <a:schemeClr val="tx1"/>
                </a:solidFill>
              </a:defRPr>
            </a:lvl1pPr>
            <a:lvl2pPr marL="457178" indent="0" algn="ctr" eaLnBrk="1" latinLnBrk="0" hangingPunct="1">
              <a:buNone/>
            </a:lvl2pPr>
            <a:lvl3pPr marL="914354" indent="0" algn="ctr" eaLnBrk="1" latinLnBrk="0" hangingPunct="1">
              <a:buNone/>
            </a:lvl3pPr>
            <a:lvl4pPr marL="1371532" indent="0" algn="ctr" eaLnBrk="1" latinLnBrk="0" hangingPunct="1">
              <a:buNone/>
            </a:lvl4pPr>
            <a:lvl5pPr marL="1828709" indent="0" algn="ctr" eaLnBrk="1" latinLnBrk="0" hangingPunct="1">
              <a:buNone/>
            </a:lvl5pPr>
            <a:lvl6pPr marL="2285886" indent="0" algn="ctr" eaLnBrk="1" latinLnBrk="0" hangingPunct="1">
              <a:buNone/>
            </a:lvl6pPr>
            <a:lvl7pPr marL="2743062" indent="0" algn="ctr" eaLnBrk="1" latinLnBrk="0" hangingPunct="1">
              <a:buNone/>
            </a:lvl7pPr>
            <a:lvl8pPr marL="3200240" indent="0" algn="ctr" eaLnBrk="1" latinLnBrk="0" hangingPunct="1">
              <a:buNone/>
            </a:lvl8pPr>
            <a:lvl9pPr marL="3657418" indent="0" algn="ctr" eaLnBrk="1" latinLnBrk="0" hangingPunct="1">
              <a:buNone/>
            </a:lvl9pPr>
            <a:extLst/>
          </a:lstStyle>
          <a:p>
            <a:pPr eaLnBrk="1" latinLnBrk="1" hangingPunct="1"/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59" name="Rectangle 5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60" name="Rectangle 5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61" name="Rectangle 6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62" name="Rectangle 6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1" hangingPunct="1"/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1" hangingPunct="1"/>
            <a:endParaRPr/>
          </a:p>
          <a:p>
            <a:pPr lvl="1" eaLnBrk="1" latinLnBrk="1" hangingPunct="1"/>
            <a:endParaRPr/>
          </a:p>
          <a:p>
            <a:pPr lvl="2" eaLnBrk="1" latinLnBrk="1" hangingPunct="1"/>
            <a:endParaRPr/>
          </a:p>
          <a:p>
            <a:pPr lvl="3" eaLnBrk="1" latinLnBrk="1" hangingPunct="1"/>
            <a:endParaRPr/>
          </a:p>
          <a:p>
            <a:pPr lvl="4" eaLnBrk="1" latinLnBrk="1" hangingPunct="1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352807"/>
            <a:ext cx="103632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0" lang="en-US" sz="4000" b="1" cap="all" dirty="0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1" hangingPunct="1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334000"/>
            <a:ext cx="10363200" cy="1052512"/>
          </a:xfrm>
        </p:spPr>
        <p:txBody>
          <a:bodyPr anchor="t"/>
          <a:lstStyle>
            <a:lvl1pPr marL="374885" eaLnBrk="1" latinLnBrk="0" hangingPunct="1">
              <a:buNone/>
              <a:defRPr kumimoji="0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1" hangingPunct="1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6416682"/>
            <a:ext cx="7416800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9550"/>
            <a:ext cx="10972800" cy="1295400"/>
          </a:xfrm>
        </p:spPr>
        <p:txBody>
          <a:bodyPr anchor="ctr"/>
          <a:lstStyle/>
          <a:p>
            <a:pPr eaLnBrk="1" latinLnBrk="1" hangingPunct="1"/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600206"/>
            <a:ext cx="53848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sz="2000"/>
            </a:lvl1pPr>
            <a:lvl2pPr eaLnBrk="1" latinLnBrk="0" hangingPunct="1">
              <a:defRPr kumimoji="0" sz="2400"/>
            </a:lvl2pPr>
            <a:lvl3pPr eaLnBrk="1" latinLnBrk="0" hangingPunct="1">
              <a:defRPr kumimoji="0" sz="2000"/>
            </a:lvl3pPr>
            <a:lvl4pPr eaLnBrk="1" latinLnBrk="0" hangingPunct="1">
              <a:defRPr kumimoji="0" sz="1800"/>
            </a:lvl4pPr>
            <a:lvl5pPr eaLnBrk="1" latinLnBrk="0" hangingPunct="1">
              <a:defRPr kumimoji="0" sz="1800"/>
            </a:lvl5pPr>
            <a:extLst/>
          </a:lstStyle>
          <a:p>
            <a:pPr lvl="0" eaLnBrk="1" latinLnBrk="1" hangingPunct="1"/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600206"/>
            <a:ext cx="5384800" cy="4525963"/>
          </a:xfrm>
        </p:spPr>
        <p:txBody>
          <a:bodyPr/>
          <a:lstStyle>
            <a:lvl1pPr eaLnBrk="1" latinLnBrk="0" hangingPunct="1">
              <a:defRPr kumimoji="0" sz="2800"/>
            </a:lvl1pPr>
            <a:lvl2pPr eaLnBrk="1" latinLnBrk="0" hangingPunct="1">
              <a:defRPr kumimoji="0" sz="2400"/>
            </a:lvl2pPr>
            <a:lvl3pPr eaLnBrk="1" latinLnBrk="0" hangingPunct="1">
              <a:defRPr kumimoji="0" sz="2000"/>
            </a:lvl3pPr>
            <a:lvl4pPr eaLnBrk="1" latinLnBrk="0" hangingPunct="1">
              <a:defRPr kumimoji="0" sz="1800"/>
            </a:lvl4pPr>
            <a:lvl5pPr eaLnBrk="1" latinLnBrk="0" hangingPunct="1">
              <a:defRPr kumimoji="0" sz="1800"/>
            </a:lvl5pPr>
            <a:extLst/>
          </a:lstStyle>
          <a:p>
            <a:pPr lvl="0" eaLnBrk="1" latinLnBrk="1" hangingPunct="1"/>
            <a:endParaRPr/>
          </a:p>
          <a:p>
            <a:pPr lvl="1" eaLnBrk="1" latinLnBrk="1" hangingPunct="1"/>
            <a:endParaRPr/>
          </a:p>
          <a:p>
            <a:pPr lvl="2" eaLnBrk="1" latinLnBrk="1" hangingPunct="1"/>
            <a:endParaRPr/>
          </a:p>
          <a:p>
            <a:pPr lvl="3" eaLnBrk="1" latinLnBrk="1" hangingPunct="1"/>
            <a:endParaRPr/>
          </a:p>
          <a:p>
            <a:pPr lvl="4" eaLnBrk="1" latinLnBrk="1" hangingPunct="1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F1E3E-4B2F-4895-B65E-28B2E64F39F6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3829042" y="3866882"/>
            <a:ext cx="4533900" cy="213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71"/>
            <a:ext cx="115824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 eaLnBrk="1" latinLnBrk="0" hangingPunct="1">
              <a:defRPr kumimoji="0" sz="4000"/>
            </a:lvl1pPr>
            <a:extLst/>
          </a:lstStyle>
          <a:p>
            <a:pPr eaLnBrk="1" latinLnBrk="1" hangingPunct="1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49" indent="0" algn="l" eaLnBrk="1" latinLnBrk="0" hangingPunct="1">
              <a:buNone/>
              <a:defRPr kumimoji="0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0" sz="2000" b="1"/>
            </a:lvl2pPr>
            <a:lvl3pPr eaLnBrk="1" latinLnBrk="0" hangingPunct="1">
              <a:buNone/>
              <a:defRPr kumimoji="0" sz="1800" b="1"/>
            </a:lvl3pPr>
            <a:lvl4pPr eaLnBrk="1" latinLnBrk="0" hangingPunct="1">
              <a:buNone/>
              <a:defRPr kumimoji="0" sz="1600" b="1"/>
            </a:lvl4pPr>
            <a:lvl5pPr eaLnBrk="1" latinLnBrk="0" hangingPunct="1">
              <a:buNone/>
              <a:defRPr kumimoji="0" sz="1600" b="1"/>
            </a:lvl5pPr>
            <a:extLst/>
          </a:lstStyle>
          <a:p>
            <a:pPr lvl="0" eaLnBrk="1" latinLnBrk="1" hangingPunct="1"/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3372" y="1809750"/>
            <a:ext cx="5389033" cy="639762"/>
          </a:xfrm>
        </p:spPr>
        <p:txBody>
          <a:bodyPr anchor="ctr"/>
          <a:lstStyle>
            <a:lvl1pPr marL="73149" indent="0" eaLnBrk="1" latinLnBrk="0" hangingPunct="1">
              <a:buNone/>
              <a:defRPr kumimoji="0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0" sz="2000" b="1"/>
            </a:lvl2pPr>
            <a:lvl3pPr eaLnBrk="1" latinLnBrk="0" hangingPunct="1">
              <a:buNone/>
              <a:defRPr kumimoji="0" sz="1800" b="1"/>
            </a:lvl3pPr>
            <a:lvl4pPr eaLnBrk="1" latinLnBrk="0" hangingPunct="1">
              <a:buNone/>
              <a:defRPr kumimoji="0" sz="1600" b="1"/>
            </a:lvl4pPr>
            <a:lvl5pPr eaLnBrk="1" latinLnBrk="0" hangingPunct="1">
              <a:buNone/>
              <a:defRPr kumimoji="0" sz="1600" b="1"/>
            </a:lvl5pPr>
            <a:extLst/>
          </a:lstStyle>
          <a:p>
            <a:pPr lvl="0" eaLnBrk="1" latinLnBrk="1" hangingPunct="1"/>
            <a:endParaRPr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 eaLnBrk="1" latinLnBrk="0" hangingPunct="1">
              <a:defRPr kumimoji="0" sz="2400"/>
            </a:lvl1pPr>
            <a:lvl2pPr eaLnBrk="1" latinLnBrk="0" hangingPunct="1">
              <a:defRPr kumimoji="0" sz="2000"/>
            </a:lvl2pPr>
            <a:lvl3pPr eaLnBrk="1" latinLnBrk="0" hangingPunct="1">
              <a:defRPr kumimoji="0" sz="1800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extLst/>
          </a:lstStyle>
          <a:p>
            <a:pPr lvl="0" eaLnBrk="1" latinLnBrk="1" hangingPunct="1"/>
            <a:endParaRPr/>
          </a:p>
          <a:p>
            <a:pPr lvl="1" eaLnBrk="1" latinLnBrk="1" hangingPunct="1"/>
            <a:endParaRPr/>
          </a:p>
          <a:p>
            <a:pPr lvl="2" eaLnBrk="1" latinLnBrk="1" hangingPunct="1"/>
            <a:endParaRPr/>
          </a:p>
          <a:p>
            <a:pPr lvl="3" eaLnBrk="1" latinLnBrk="1" hangingPunct="1"/>
            <a:endParaRPr/>
          </a:p>
          <a:p>
            <a:pPr lvl="4" eaLnBrk="1" latinLnBrk="1" hangingPunct="1"/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459037"/>
            <a:ext cx="5389033" cy="3959352"/>
          </a:xfrm>
        </p:spPr>
        <p:txBody>
          <a:bodyPr/>
          <a:lstStyle>
            <a:lvl1pPr eaLnBrk="1" latinLnBrk="0" hangingPunct="1">
              <a:defRPr kumimoji="0" sz="2400"/>
            </a:lvl1pPr>
            <a:lvl2pPr eaLnBrk="1" latinLnBrk="0" hangingPunct="1">
              <a:defRPr kumimoji="0" sz="2000"/>
            </a:lvl2pPr>
            <a:lvl3pPr eaLnBrk="1" latinLnBrk="0" hangingPunct="1">
              <a:defRPr kumimoji="0" sz="1800"/>
            </a:lvl3pPr>
            <a:lvl4pPr eaLnBrk="1" latinLnBrk="0" hangingPunct="1">
              <a:defRPr kumimoji="0" sz="1600"/>
            </a:lvl4pPr>
            <a:lvl5pPr eaLnBrk="1" latinLnBrk="0" hangingPunct="1">
              <a:defRPr kumimoji="0" sz="1600"/>
            </a:lvl5pPr>
            <a:extLst/>
          </a:lstStyle>
          <a:p>
            <a:pPr lvl="0" eaLnBrk="1" latinLnBrk="1" hangingPunct="1"/>
            <a:endParaRPr/>
          </a:p>
          <a:p>
            <a:pPr lvl="1" eaLnBrk="1" latinLnBrk="1" hangingPunct="1"/>
            <a:endParaRPr/>
          </a:p>
          <a:p>
            <a:pPr lvl="2" eaLnBrk="1" latinLnBrk="1" hangingPunct="1"/>
            <a:endParaRPr/>
          </a:p>
          <a:p>
            <a:pPr lvl="3" eaLnBrk="1" latinLnBrk="1" hangingPunct="1"/>
            <a:endParaRPr/>
          </a:p>
          <a:p>
            <a:pPr lvl="4" eaLnBrk="1" latinLnBrk="1" hangingPunct="1"/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5435-8225-4333-BFFA-0096413F0D76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 eaLnBrk="1" latinLnBrk="0" hangingPunct="1">
              <a:defRPr kumimoji="0" sz="4000" cap="none" baseline="0"/>
            </a:lvl1pPr>
            <a:extLst/>
          </a:lstStyle>
          <a:p>
            <a:pPr eaLnBrk="1" latinLnBrk="1" hangingPunct="1"/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 eaLnBrk="1" latinLnBrk="0" hangingPunct="1">
              <a:buNone/>
              <a:defRPr kumimoji="0" sz="3600" b="0"/>
            </a:lvl1pPr>
            <a:extLst/>
          </a:lstStyle>
          <a:p>
            <a:pPr eaLnBrk="1" latinLnBrk="1" hangingPunct="1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1" indent="0" eaLnBrk="1" latinLnBrk="0" hangingPunct="1">
              <a:buNone/>
              <a:defRPr kumimoji="0" sz="1800"/>
            </a:lvl1pPr>
            <a:lvl2pPr eaLnBrk="1" latinLnBrk="0" hangingPunct="1">
              <a:buNone/>
              <a:defRPr kumimoji="0" sz="1200"/>
            </a:lvl2pPr>
            <a:lvl3pPr eaLnBrk="1" latinLnBrk="0" hangingPunct="1">
              <a:buNone/>
              <a:defRPr kumimoji="0" sz="1000"/>
            </a:lvl3pPr>
            <a:lvl4pPr eaLnBrk="1" latinLnBrk="0" hangingPunct="1">
              <a:buNone/>
              <a:defRPr kumimoji="0" sz="900"/>
            </a:lvl4pPr>
            <a:lvl5pPr eaLnBrk="1" latinLnBrk="0" hangingPunct="1">
              <a:buNone/>
              <a:defRPr kumimoji="0" sz="900"/>
            </a:lvl5pPr>
            <a:extLst/>
          </a:lstStyle>
          <a:p>
            <a:pPr lvl="0" eaLnBrk="1" latinLnBrk="1" hangingPunct="1"/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 eaLnBrk="1" latinLnBrk="0" hangingPunct="1">
              <a:defRPr kumimoji="0" sz="3200"/>
            </a:lvl1pPr>
            <a:lvl2pPr eaLnBrk="1" latinLnBrk="0" hangingPunct="1">
              <a:defRPr kumimoji="0" sz="2800"/>
            </a:lvl2pPr>
            <a:lvl3pPr eaLnBrk="1" latinLnBrk="0" hangingPunct="1">
              <a:defRPr kumimoji="0" sz="2400"/>
            </a:lvl3pPr>
            <a:lvl4pPr eaLnBrk="1" latinLnBrk="0" hangingPunct="1">
              <a:defRPr kumimoji="0" sz="2000"/>
            </a:lvl4pPr>
            <a:lvl5pPr eaLnBrk="1" latinLnBrk="0" hangingPunct="1">
              <a:defRPr kumimoji="0" sz="2000"/>
            </a:lvl5pPr>
            <a:extLst/>
          </a:lstStyle>
          <a:p>
            <a:pPr lvl="0" eaLnBrk="1" latinLnBrk="1" hangingPunct="1"/>
            <a:endParaRPr/>
          </a:p>
          <a:p>
            <a:pPr lvl="1" eaLnBrk="1" latinLnBrk="1" hangingPunct="1"/>
            <a:endParaRPr/>
          </a:p>
          <a:p>
            <a:pPr lvl="2" eaLnBrk="1" latinLnBrk="1" hangingPunct="1"/>
            <a:endParaRPr/>
          </a:p>
          <a:p>
            <a:pPr lvl="3" eaLnBrk="1" latinLnBrk="1" hangingPunct="1"/>
            <a:endParaRPr/>
          </a:p>
          <a:p>
            <a:pPr lvl="4" eaLnBrk="1" latinLnBrk="1" hangingPunct="1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84261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17"/>
          <p:cNvGrpSpPr/>
          <p:nvPr/>
        </p:nvGrpSpPr>
        <p:grpSpPr>
          <a:xfrm rot="5400000">
            <a:off x="11374907" y="1197789"/>
            <a:ext cx="132763" cy="171288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9144000" cy="914400"/>
          </a:xfrm>
        </p:spPr>
        <p:txBody>
          <a:bodyPr anchor="b"/>
          <a:lstStyle>
            <a:lvl1pPr algn="l" eaLnBrk="1" latinLnBrk="0" hangingPunct="1">
              <a:buNone/>
              <a:defRPr kumimoji="0" sz="2100" b="0"/>
            </a:lvl1pPr>
            <a:extLst/>
          </a:lstStyle>
          <a:p>
            <a:pPr eaLnBrk="1" latinLnBrk="1" hangingPunct="1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8949" y="1905000"/>
            <a:ext cx="11704320" cy="4960144"/>
          </a:xfrm>
        </p:spPr>
        <p:txBody>
          <a:bodyPr/>
          <a:lstStyle>
            <a:lvl1pPr eaLnBrk="1" latinLnBrk="0" hangingPunct="1">
              <a:buNone/>
              <a:defRPr kumimoji="0" sz="3200"/>
            </a:lvl1pPr>
            <a:extLst/>
          </a:lstStyle>
          <a:p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150144"/>
            <a:ext cx="9144000" cy="685800"/>
          </a:xfrm>
        </p:spPr>
        <p:txBody>
          <a:bodyPr/>
          <a:lstStyle>
            <a:lvl1pPr marL="27430" indent="0" eaLnBrk="1" latinLnBrk="0" hangingPunct="1">
              <a:spcBef>
                <a:spcPts val="0"/>
              </a:spcBef>
              <a:buNone/>
              <a:defRPr kumimoji="0" sz="1400">
                <a:solidFill>
                  <a:srgbClr val="FFFFFF"/>
                </a:solidFill>
              </a:defRPr>
            </a:lvl1pPr>
            <a:lvl2pPr eaLnBrk="1" latinLnBrk="0" hangingPunct="1">
              <a:defRPr kumimoji="0" sz="1200"/>
            </a:lvl2pPr>
            <a:lvl3pPr eaLnBrk="1" latinLnBrk="0" hangingPunct="1">
              <a:defRPr kumimoji="0" sz="1000"/>
            </a:lvl3pPr>
            <a:lvl4pPr eaLnBrk="1" latinLnBrk="0" hangingPunct="1">
              <a:defRPr kumimoji="0" sz="900"/>
            </a:lvl4pPr>
            <a:lvl5pPr eaLnBrk="1" latinLnBrk="0" hangingPunct="1">
              <a:defRPr kumimoji="0" sz="900"/>
            </a:lvl5pPr>
            <a:extLst/>
          </a:lstStyle>
          <a:p>
            <a:pPr lvl="0" eaLnBrk="1" latinLnBrk="1" hangingPunct="1"/>
            <a:endParaRPr/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11578107" y="1350189"/>
            <a:ext cx="132763" cy="171288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11115583" y="1453352"/>
            <a:ext cx="132763" cy="171288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20EC5-AC53-4169-941E-EDF10CD23748}" type="datetimeFigureOut">
              <a:rPr kumimoji="0" lang="en-US" smtClean="0"/>
              <a:pPr/>
              <a:t>8/1/2022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eaLnBrk="1" latinLnBrk="1" hangingPunct="1"/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1" hangingPunct="1"/>
            <a:r>
              <a:rPr kumimoji="0" lang="en-US"/>
              <a:t>Click to edit Master text styles</a:t>
            </a:r>
          </a:p>
          <a:p>
            <a:pPr lvl="1" eaLnBrk="1" latinLnBrk="1" hangingPunct="1"/>
            <a:r>
              <a:rPr kumimoji="0" lang="en-US"/>
              <a:t>Second level</a:t>
            </a:r>
          </a:p>
          <a:p>
            <a:pPr lvl="2" eaLnBrk="1" latinLnBrk="1" hangingPunct="1"/>
            <a:r>
              <a:rPr kumimoji="0" lang="en-US"/>
              <a:t>Third level</a:t>
            </a:r>
          </a:p>
          <a:p>
            <a:pPr lvl="3" eaLnBrk="1" latinLnBrk="1" hangingPunct="1"/>
            <a:r>
              <a:rPr kumimoji="0" lang="en-US"/>
              <a:t>Fourth level</a:t>
            </a:r>
          </a:p>
          <a:p>
            <a:pPr lvl="4" eaLnBrk="1" latinLnBrk="1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82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kumimoji="0" lang="en-US" smtClean="0">
                <a:solidFill>
                  <a:schemeClr val="tx2"/>
                </a:solidFill>
              </a:rPr>
              <a:pPr/>
              <a:t>8/1/2022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82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82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kumimoji="0" lang="en-US" sz="1200" smtClean="0">
                <a:solidFill>
                  <a:schemeClr val="tx2"/>
                </a:solidFill>
              </a:rPr>
              <a:pPr algn="l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51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60" indent="-342882" algn="l" rtl="0" eaLnBrk="1" latinLnBrk="0" hangingPunct="1">
        <a:spcBef>
          <a:spcPts val="700"/>
        </a:spcBef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27" indent="-285737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46" indent="-228589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08" indent="-228589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254" indent="-21030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843" indent="-210301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856" indent="-18287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872" indent="-18287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886" indent="-18287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8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7031" t="42708" r="8594" b="32291"/>
          <a:stretch>
            <a:fillRect/>
          </a:stretch>
        </p:blipFill>
        <p:spPr bwMode="auto">
          <a:xfrm>
            <a:off x="1524000" y="551036"/>
            <a:ext cx="91630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876300" y="3342305"/>
            <a:ext cx="10363200" cy="1974059"/>
          </a:xfrm>
        </p:spPr>
        <p:txBody>
          <a:bodyPr/>
          <a:lstStyle/>
          <a:p>
            <a:pPr algn="ctr"/>
            <a:r>
              <a:rPr lang="en-US" sz="3600" dirty="0"/>
              <a:t>E</a:t>
            </a:r>
            <a:r>
              <a:rPr sz="3600" dirty="0"/>
              <a:t>ngineered turnkey solutions</a:t>
            </a:r>
            <a:endParaRPr lang="en-US" sz="3600" dirty="0"/>
          </a:p>
        </p:txBody>
      </p:sp>
      <p:sp>
        <p:nvSpPr>
          <p:cNvPr id="5" name="Rectangle 4"/>
          <p:cNvSpPr>
            <a:spLocks noGrp="1"/>
          </p:cNvSpPr>
          <p:nvPr>
            <p:ph type="body" idx="1"/>
          </p:nvPr>
        </p:nvSpPr>
        <p:spPr>
          <a:xfrm>
            <a:off x="876300" y="5316364"/>
            <a:ext cx="10363200" cy="1052512"/>
          </a:xfrm>
        </p:spPr>
        <p:txBody>
          <a:bodyPr/>
          <a:lstStyle/>
          <a:p>
            <a:pPr algn="ctr"/>
            <a:r>
              <a:rPr lang="en-US" dirty="0"/>
              <a:t>For all of your Federal and State</a:t>
            </a:r>
            <a:r>
              <a:rPr lang="en-US" u="sng" dirty="0"/>
              <a:t> Pipeline </a:t>
            </a:r>
            <a:r>
              <a:rPr lang="en-US" dirty="0"/>
              <a:t>Requirements</a:t>
            </a:r>
          </a:p>
        </p:txBody>
      </p:sp>
      <p:pic>
        <p:nvPicPr>
          <p:cNvPr id="36866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5" y="2990876"/>
            <a:ext cx="2209800" cy="1049163"/>
          </a:xfrm>
          <a:prstGeom prst="rect">
            <a:avLst/>
          </a:prstGeom>
          <a:noFill/>
        </p:spPr>
      </p:pic>
      <p:pic>
        <p:nvPicPr>
          <p:cNvPr id="36868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6400800" y="2940188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ipeline Failure."/>
          <p:cNvPicPr>
            <a:picLocks noChangeAspect="1" noChangeArrowheads="1"/>
          </p:cNvPicPr>
          <p:nvPr/>
        </p:nvPicPr>
        <p:blipFill>
          <a:blip r:embed="rId3" cstate="print">
            <a:lum bright="-11000"/>
          </a:blip>
          <a:stretch>
            <a:fillRect/>
          </a:stretch>
        </p:blipFill>
        <p:spPr bwMode="auto">
          <a:xfrm>
            <a:off x="1159236" y="652679"/>
            <a:ext cx="9797327" cy="5501576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533400" y="5562600"/>
            <a:ext cx="11125200" cy="762000"/>
          </a:xfrm>
        </p:spPr>
        <p:txBody>
          <a:bodyPr/>
          <a:lstStyle/>
          <a:p>
            <a:pPr algn="ctr"/>
            <a:br>
              <a:rPr lang="en-US" sz="3600" dirty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685800"/>
            <a:ext cx="967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410200"/>
            <a:ext cx="1992993" cy="1030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1295400"/>
            <a:ext cx="815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Joining of business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More forethought and history of the pipeline being looked at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Better coordination and simplification of a normal </a:t>
            </a:r>
            <a:r>
              <a:rPr lang="en-US" sz="2400" b="1" dirty="0" err="1">
                <a:solidFill>
                  <a:schemeClr val="bg1"/>
                </a:solidFill>
              </a:rPr>
              <a:t>pipeliners</a:t>
            </a:r>
            <a:r>
              <a:rPr lang="en-US" sz="2400" b="1" dirty="0">
                <a:solidFill>
                  <a:schemeClr val="bg1"/>
                </a:solidFill>
              </a:rPr>
              <a:t> day to day operations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Extensive testing by identifying  and selecting the most reliable technology.</a:t>
            </a:r>
          </a:p>
        </p:txBody>
      </p:sp>
    </p:spTree>
    <p:extLst>
      <p:ext uri="{BB962C8B-B14F-4D97-AF65-F5344CB8AC3E}">
        <p14:creationId xmlns:p14="http://schemas.microsoft.com/office/powerpoint/2010/main" val="3250616430"/>
      </p:ext>
    </p:extLst>
  </p:cSld>
  <p:clrMapOvr>
    <a:masterClrMapping/>
  </p:clrMapOvr>
  <p:transition spd="slow" advClick="0" advTm="3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533400" y="4191000"/>
            <a:ext cx="11125200" cy="1981199"/>
          </a:xfrm>
        </p:spPr>
        <p:txBody>
          <a:bodyPr/>
          <a:lstStyle/>
          <a:p>
            <a:pPr algn="ctr"/>
            <a:r>
              <a:rPr lang="en-US" sz="3600" dirty="0"/>
              <a:t>Our findings?</a:t>
            </a:r>
            <a:br>
              <a:rPr lang="en-US" sz="3600" dirty="0"/>
            </a:br>
            <a:r>
              <a:rPr lang="en-US" sz="3600" dirty="0"/>
              <a:t>Gordon </a:t>
            </a:r>
            <a:r>
              <a:rPr lang="en-US" sz="3600" dirty="0" err="1"/>
              <a:t>aaker</a:t>
            </a:r>
            <a:r>
              <a:rPr lang="en-US" sz="3600" dirty="0"/>
              <a:t> </a:t>
            </a:r>
            <a:r>
              <a:rPr lang="en-US" sz="3600" dirty="0" err="1"/>
              <a:t>p.e</a:t>
            </a:r>
            <a:r>
              <a:rPr lang="en-US" sz="3600" dirty="0"/>
              <a:t>.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62000"/>
            <a:ext cx="608058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616430"/>
      </p:ext>
    </p:extLst>
  </p:cSld>
  <p:clrMapOvr>
    <a:masterClrMapping/>
  </p:clrMapOvr>
  <p:transition spd="slow" advClick="0"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2438400" y="3352801"/>
            <a:ext cx="7772400" cy="1974059"/>
          </a:xfrm>
        </p:spPr>
        <p:txBody>
          <a:bodyPr/>
          <a:lstStyle/>
          <a:p>
            <a:pPr algn="ctr"/>
            <a:r>
              <a:rPr lang="en-US" sz="3600" dirty="0"/>
              <a:t>Leak Detection</a:t>
            </a:r>
          </a:p>
        </p:txBody>
      </p:sp>
      <p:sp>
        <p:nvSpPr>
          <p:cNvPr id="7" name="Rectangle 4"/>
          <p:cNvSpPr>
            <a:spLocks noGrp="1"/>
          </p:cNvSpPr>
          <p:nvPr>
            <p:ph type="body" idx="1"/>
          </p:nvPr>
        </p:nvSpPr>
        <p:spPr>
          <a:xfrm>
            <a:off x="2438400" y="5334000"/>
            <a:ext cx="7772400" cy="10525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 Safety Blanket You DON’T Have!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5" y="-152400"/>
            <a:ext cx="2294607" cy="49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5119"/>
      </p:ext>
    </p:extLst>
  </p:cSld>
  <p:clrMapOvr>
    <a:masterClrMapping/>
  </p:clrMapOvr>
  <p:transition spd="slow" advClick="0" advTm="3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2438400" y="3352801"/>
            <a:ext cx="7772400" cy="1974059"/>
          </a:xfrm>
        </p:spPr>
        <p:txBody>
          <a:bodyPr/>
          <a:lstStyle/>
          <a:p>
            <a:pPr algn="ctr"/>
            <a:r>
              <a:rPr lang="en-US" sz="3600" dirty="0"/>
              <a:t>Leak Detection</a:t>
            </a:r>
          </a:p>
        </p:txBody>
      </p:sp>
      <p:sp>
        <p:nvSpPr>
          <p:cNvPr id="7" name="Rectangle 4"/>
          <p:cNvSpPr>
            <a:spLocks noGrp="1"/>
          </p:cNvSpPr>
          <p:nvPr>
            <p:ph type="body" idx="1"/>
          </p:nvPr>
        </p:nvSpPr>
        <p:spPr>
          <a:xfrm>
            <a:off x="2438400" y="5334000"/>
            <a:ext cx="7772400" cy="105251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 Safety Blanket You DON’T Have!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5" y="228605"/>
            <a:ext cx="2095500" cy="4522788"/>
          </a:xfrm>
          <a:prstGeom prst="rect">
            <a:avLst/>
          </a:prstGeom>
        </p:spPr>
      </p:pic>
      <p:pic>
        <p:nvPicPr>
          <p:cNvPr id="2" name="Picture 1" descr="Silhouette facing the explosio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r="11272"/>
          <a:stretch/>
        </p:blipFill>
        <p:spPr>
          <a:xfrm>
            <a:off x="3429000" y="609601"/>
            <a:ext cx="5486400" cy="3984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4980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Technologies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We’ve done extensive research and testing of the multiple available platforms for leak detection.</a:t>
            </a:r>
            <a:endParaRPr lang="en-US" sz="2400" dirty="0"/>
          </a:p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3267296"/>
              </p:ext>
            </p:extLst>
          </p:nvPr>
        </p:nvGraphicFramePr>
        <p:xfrm>
          <a:off x="1219200" y="1983452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21" y="1824961"/>
            <a:ext cx="1703799" cy="1131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826" y="1038227"/>
            <a:ext cx="2404533" cy="1352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147" y="3276600"/>
            <a:ext cx="3832848" cy="254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11" cstate="print"/>
          <a:srcRect b="12500"/>
          <a:stretch>
            <a:fillRect/>
          </a:stretch>
        </p:blipFill>
        <p:spPr bwMode="auto">
          <a:xfrm>
            <a:off x="4419600" y="5826870"/>
            <a:ext cx="2362200" cy="10311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Technologies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2590801"/>
            <a:ext cx="5384800" cy="4525963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 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 Laser is tuned to absorption wavelength of the chemical of interest (i.e. methane).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 A portion of the laser energy is absorbed by the chemical it is tuned to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 Laser return signal is measured to determine the amount of chemical in the atmosphere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31470258"/>
              </p:ext>
            </p:extLst>
          </p:nvPr>
        </p:nvGraphicFramePr>
        <p:xfrm>
          <a:off x="1371600" y="-152399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35988"/>
            <a:ext cx="2857381" cy="1897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6" y="3733801"/>
            <a:ext cx="2851079" cy="189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10" cstate="print"/>
          <a:srcRect b="12500"/>
          <a:stretch>
            <a:fillRect/>
          </a:stretch>
        </p:blipFill>
        <p:spPr bwMode="auto">
          <a:xfrm>
            <a:off x="4724400" y="54864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Technologies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145773"/>
              </p:ext>
            </p:extLst>
          </p:nvPr>
        </p:nvGraphicFramePr>
        <p:xfrm>
          <a:off x="1676400" y="1503021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5" y="1733727"/>
            <a:ext cx="3031903" cy="45648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2590803"/>
            <a:ext cx="5384800" cy="3154367"/>
          </a:xfrm>
        </p:spPr>
        <p:txBody>
          <a:bodyPr/>
          <a:lstStyle/>
          <a:p>
            <a:pPr>
              <a:lnSpc>
                <a:spcPct val="114000"/>
              </a:lnSpc>
              <a:buFont typeface="Arial" pitchFamily="34" charset="0"/>
              <a:buChar char="•"/>
            </a:pPr>
            <a:endParaRPr lang="en-US" dirty="0"/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 Video camera with filter which records a select spectrum of infrared wavelengths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dirty="0"/>
              <a:t>With these wavelengths, certain hydrocarbons absorb infrared radiation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 These hydrocarbons are seen as “smoke” in video imagery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8670" r="26667"/>
          <a:stretch/>
        </p:blipFill>
        <p:spPr>
          <a:xfrm>
            <a:off x="7252717" y="750638"/>
            <a:ext cx="2905139" cy="196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3515">
            <a:off x="7447988" y="3390933"/>
            <a:ext cx="3276600" cy="2176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11" cstate="print"/>
          <a:srcRect b="12500"/>
          <a:stretch>
            <a:fillRect/>
          </a:stretch>
        </p:blipFill>
        <p:spPr bwMode="auto">
          <a:xfrm>
            <a:off x="44196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Technologies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3143274"/>
            <a:ext cx="5384800" cy="4525963"/>
          </a:xfrm>
        </p:spPr>
        <p:txBody>
          <a:bodyPr/>
          <a:lstStyle/>
          <a:p>
            <a:pPr>
              <a:lnSpc>
                <a:spcPct val="114000"/>
              </a:lnSpc>
              <a:buFont typeface="Arial" pitchFamily="34" charset="0"/>
              <a:buChar char="•"/>
            </a:pPr>
            <a:endParaRPr lang="en-US" dirty="0"/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 Helicopter flies low to pass through a gas plume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dirty="0"/>
              <a:t>“Sniffer” extracts a sample of air into its analyzer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 Analyzer determines presence and concentration of gas present in the sample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3" y="1871026"/>
            <a:ext cx="2771788" cy="1840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12" y="857254"/>
            <a:ext cx="2495336" cy="165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47" y="3954512"/>
            <a:ext cx="5161756" cy="2903488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0" name="Group 9"/>
          <p:cNvGrpSpPr/>
          <p:nvPr/>
        </p:nvGrpSpPr>
        <p:grpSpPr>
          <a:xfrm>
            <a:off x="1524003" y="1639247"/>
            <a:ext cx="2827020" cy="678960"/>
            <a:chOff x="220661" y="1771951"/>
            <a:chExt cx="2827020" cy="678960"/>
          </a:xfrm>
        </p:grpSpPr>
        <p:sp>
          <p:nvSpPr>
            <p:cNvPr id="11" name="Rounded Rectangle 10"/>
            <p:cNvSpPr/>
            <p:nvPr/>
          </p:nvSpPr>
          <p:spPr>
            <a:xfrm>
              <a:off x="220661" y="1771951"/>
              <a:ext cx="2827020" cy="678960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53805" y="1805095"/>
              <a:ext cx="2760732" cy="6126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855" tIns="0" rIns="106855" bIns="0" numCol="1" spcCol="1270" anchor="ctr" anchorCtr="0">
              <a:noAutofit/>
            </a:bodyPr>
            <a:lstStyle/>
            <a:p>
              <a:pPr algn="ctr" defTabSz="10223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dirty="0"/>
                <a:t>Sniffer</a:t>
              </a:r>
            </a:p>
          </p:txBody>
        </p:sp>
      </p:grpSp>
      <p:pic>
        <p:nvPicPr>
          <p:cNvPr id="13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6" cstate="print"/>
          <a:srcRect b="12500"/>
          <a:stretch>
            <a:fillRect/>
          </a:stretch>
        </p:blipFill>
        <p:spPr bwMode="auto">
          <a:xfrm>
            <a:off x="47244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i="1" u="sng" dirty="0">
                <a:cs typeface="Arial" pitchFamily="34" charset="0"/>
              </a:rPr>
              <a:t> </a:t>
            </a:r>
            <a:endParaRPr lang="en-US" sz="2200" dirty="0">
              <a:cs typeface="Arial" pitchFamily="34" charset="0"/>
            </a:endParaRPr>
          </a:p>
          <a:p>
            <a:endParaRPr lang="en-US" dirty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 Tunable Laser mounted on Helicopter</a:t>
            </a:r>
          </a:p>
          <a:p>
            <a:pPr>
              <a:buFont typeface="Arial" pitchFamily="34" charset="0"/>
              <a:buChar char="•"/>
            </a:pPr>
            <a:endParaRPr lang="en-US" dirty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 Helicopter must pass through Gas plum to detect leak</a:t>
            </a:r>
          </a:p>
          <a:p>
            <a:pPr>
              <a:buFont typeface="Arial" pitchFamily="34" charset="0"/>
              <a:buChar char="•"/>
            </a:pPr>
            <a:endParaRPr lang="en-US" dirty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REQUIRES</a:t>
            </a:r>
            <a:r>
              <a:rPr lang="en-US" dirty="0">
                <a:cs typeface="Arial" pitchFamily="34" charset="0"/>
              </a:rPr>
              <a:t> Helicopter flies 25 to 50 feet above ground</a:t>
            </a:r>
          </a:p>
          <a:p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685800"/>
            <a:ext cx="2932177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352800"/>
            <a:ext cx="3091383" cy="2080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48006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2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6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191000"/>
            <a:ext cx="2228392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600200"/>
            <a:ext cx="1447800" cy="144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1600" y="2057400"/>
            <a:ext cx="2105025" cy="294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4976740" cy="4572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 Tunable Laser mounted on Helicopter</a:t>
            </a:r>
          </a:p>
          <a:p>
            <a:pPr>
              <a:buFont typeface="Arial" pitchFamily="34" charset="0"/>
              <a:buChar char="•"/>
            </a:pPr>
            <a:endParaRPr lang="en-US" dirty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 Laser beam path is 8 feet wide</a:t>
            </a:r>
          </a:p>
          <a:p>
            <a:pPr>
              <a:buFont typeface="Arial" pitchFamily="34" charset="0"/>
              <a:buChar char="•"/>
            </a:pPr>
            <a:endParaRPr lang="en-US" dirty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cs typeface="Arial" pitchFamily="34" charset="0"/>
              </a:rPr>
              <a:t>Successfully performed detection of methane gas from 200 to 500 feet at 60 knots</a:t>
            </a:r>
          </a:p>
          <a:p>
            <a:endParaRPr lang="en-US" dirty="0"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7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6" cstate="print"/>
          <a:srcRect b="12500"/>
          <a:stretch>
            <a:fillRect/>
          </a:stretch>
        </p:blipFill>
        <p:spPr bwMode="auto">
          <a:xfrm>
            <a:off x="45720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735">
            <a:off x="6099362" y="3507206"/>
            <a:ext cx="4190020" cy="278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747">
            <a:off x="6393450" y="600768"/>
            <a:ext cx="4277349" cy="282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145">
            <a:off x="1077903" y="948509"/>
            <a:ext cx="5800577" cy="3852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-76200" y="4224087"/>
            <a:ext cx="7772400" cy="1974059"/>
          </a:xfrm>
        </p:spPr>
        <p:txBody>
          <a:bodyPr/>
          <a:lstStyle/>
          <a:p>
            <a:pPr algn="ctr"/>
            <a:r>
              <a:rPr lang="en-US" sz="3600" dirty="0"/>
              <a:t>Safety Moment</a:t>
            </a:r>
          </a:p>
        </p:txBody>
      </p:sp>
    </p:spTree>
  </p:cSld>
  <p:clrMapOvr>
    <a:masterClrMapping/>
  </p:clrMapOvr>
  <p:transition spd="slow">
    <p:push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3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762000" y="1143001"/>
            <a:ext cx="4572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i="1" u="sng" dirty="0">
                <a:cs typeface="Arial" pitchFamily="34" charset="0"/>
              </a:rPr>
              <a:t> </a:t>
            </a:r>
            <a:endParaRPr lang="en-US" sz="22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>
                <a:cs typeface="Arial" pitchFamily="34" charset="0"/>
              </a:rPr>
              <a:t>Tunable Laser mounted in a fixed</a:t>
            </a:r>
          </a:p>
          <a:p>
            <a:pPr algn="just"/>
            <a:r>
              <a:rPr lang="en-US" sz="2200" dirty="0">
                <a:cs typeface="Arial" pitchFamily="34" charset="0"/>
              </a:rPr>
              <a:t>  wing aircraft</a:t>
            </a:r>
          </a:p>
          <a:p>
            <a:pPr algn="just"/>
            <a:endParaRPr lang="en-US" sz="22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>
                <a:cs typeface="Arial" pitchFamily="34" charset="0"/>
              </a:rPr>
              <a:t>The aircraft speed and height does not lend itself  well to the performance of the system</a:t>
            </a:r>
          </a:p>
          <a:p>
            <a:pPr algn="just">
              <a:buFont typeface="Arial" pitchFamily="34" charset="0"/>
              <a:buChar char="•"/>
            </a:pPr>
            <a:endParaRPr lang="en-US" sz="22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>
                <a:cs typeface="Arial" pitchFamily="34" charset="0"/>
              </a:rPr>
              <a:t> </a:t>
            </a:r>
            <a:r>
              <a:rPr lang="en-US" sz="2200" dirty="0" err="1">
                <a:cs typeface="Arial" pitchFamily="34" charset="0"/>
              </a:rPr>
              <a:t>Visiblity</a:t>
            </a:r>
            <a:r>
              <a:rPr lang="en-US" sz="2200" dirty="0">
                <a:cs typeface="Arial" pitchFamily="34" charset="0"/>
              </a:rPr>
              <a:t> below a fixed winged aircraft is not possible directly over the pipeline ROW</a:t>
            </a:r>
          </a:p>
          <a:p>
            <a:pPr algn="just">
              <a:buFont typeface="Arial" pitchFamily="34" charset="0"/>
              <a:buChar char="•"/>
            </a:pPr>
            <a:endParaRPr lang="en-US" sz="22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>
                <a:cs typeface="Arial" pitchFamily="34" charset="0"/>
              </a:rPr>
              <a:t>LIMITED to flying only long straight pipelines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838200"/>
            <a:ext cx="2609851" cy="1981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0" y="3657600"/>
            <a:ext cx="2686051" cy="2032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4267200" y="54864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2"/>
          <p:cNvSpPr>
            <a:spLocks noGrp="1"/>
          </p:cNvSpPr>
          <p:nvPr>
            <p:ph sz="half" idx="1"/>
          </p:nvPr>
        </p:nvSpPr>
        <p:spPr>
          <a:xfrm>
            <a:off x="795162" y="1219200"/>
            <a:ext cx="4122507" cy="4572000"/>
          </a:xfrm>
        </p:spPr>
        <p:txBody>
          <a:bodyPr>
            <a:normAutofit/>
          </a:bodyPr>
          <a:lstStyle/>
          <a:p>
            <a:pPr algn="just"/>
            <a:endParaRPr lang="en-US" sz="2200" b="1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>
                <a:cs typeface="Arial" pitchFamily="34" charset="0"/>
              </a:rPr>
              <a:t>Tunable Laser Mounted on Helicopter</a:t>
            </a:r>
          </a:p>
          <a:p>
            <a:pPr algn="just"/>
            <a:endParaRPr lang="en-US" sz="22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>
                <a:cs typeface="Arial" pitchFamily="34" charset="0"/>
              </a:rPr>
              <a:t>Laser Beam width is 40’</a:t>
            </a:r>
          </a:p>
          <a:p>
            <a:pPr algn="just"/>
            <a:endParaRPr lang="en-US" sz="22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dirty="0">
                <a:cs typeface="Arial" pitchFamily="34" charset="0"/>
              </a:rPr>
              <a:t> Flies 150 to 500 feet AGL </a:t>
            </a:r>
            <a:r>
              <a:rPr lang="en-US" sz="2200" b="1" dirty="0">
                <a:solidFill>
                  <a:srgbClr val="FF0000"/>
                </a:solidFill>
                <a:cs typeface="Arial" pitchFamily="34" charset="0"/>
              </a:rPr>
              <a:t>(no detection was accomplished at a controlled gas release)</a:t>
            </a:r>
          </a:p>
          <a:p>
            <a:pPr algn="just"/>
            <a:endParaRPr lang="en-US" sz="2200" b="1" dirty="0">
              <a:solidFill>
                <a:srgbClr val="FF0000"/>
              </a:solidFill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cs typeface="Arial" pitchFamily="34" charset="0"/>
              </a:rPr>
              <a:t>CLAIMS</a:t>
            </a:r>
            <a:r>
              <a:rPr lang="en-US" sz="2200" dirty="0">
                <a:cs typeface="Arial" pitchFamily="34" charset="0"/>
              </a:rPr>
              <a:t>  it can detect  at 60mph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76400"/>
            <a:ext cx="4412516" cy="2930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51" y="877507"/>
            <a:ext cx="2923749" cy="1941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495800"/>
            <a:ext cx="2542853" cy="168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6" cstate="print"/>
          <a:srcRect b="12500"/>
          <a:stretch>
            <a:fillRect/>
          </a:stretch>
        </p:blipFill>
        <p:spPr bwMode="auto">
          <a:xfrm>
            <a:off x="41910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5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838200" y="1524000"/>
            <a:ext cx="4038600" cy="4525963"/>
          </a:xfrm>
        </p:spPr>
        <p:txBody>
          <a:bodyPr>
            <a:normAutofit/>
          </a:bodyPr>
          <a:lstStyle/>
          <a:p>
            <a:r>
              <a:rPr lang="en-US" b="1" i="1" u="sng" dirty="0">
                <a:cs typeface="Arial" pitchFamily="34" charset="0"/>
              </a:rPr>
              <a:t> </a:t>
            </a:r>
            <a:endParaRPr lang="en-US" sz="2200" dirty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cs typeface="Arial" pitchFamily="34" charset="0"/>
              </a:rPr>
              <a:t>USED today by the TCEQ (FLIR’s Gas “</a:t>
            </a:r>
            <a:r>
              <a:rPr lang="en-US" dirty="0" err="1">
                <a:latin typeface="Corbel" pitchFamily="34" charset="0"/>
                <a:cs typeface="Arial" pitchFamily="34" charset="0"/>
              </a:rPr>
              <a:t>FindIR</a:t>
            </a:r>
            <a:r>
              <a:rPr lang="en-US" dirty="0">
                <a:latin typeface="Corbel" pitchFamily="34" charset="0"/>
                <a:cs typeface="Arial" pitchFamily="34" charset="0"/>
              </a:rPr>
              <a:t>” infrared camera)</a:t>
            </a:r>
          </a:p>
          <a:p>
            <a:pPr algn="just">
              <a:buFont typeface="Arial" pitchFamily="34" charset="0"/>
              <a:buChar char="•"/>
            </a:pPr>
            <a:endParaRPr lang="en-US" dirty="0">
              <a:latin typeface="Corbe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cs typeface="Arial" pitchFamily="34" charset="0"/>
              </a:rPr>
              <a:t>This made big new back in JUNE.</a:t>
            </a:r>
          </a:p>
          <a:p>
            <a:pPr algn="just">
              <a:buFont typeface="Arial" pitchFamily="34" charset="0"/>
              <a:buChar char="•"/>
            </a:pPr>
            <a:endParaRPr lang="en-US" dirty="0">
              <a:latin typeface="Corbe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cs typeface="Arial" pitchFamily="34" charset="0"/>
              </a:rPr>
              <a:t>Infrared camera mounts on helicopter</a:t>
            </a:r>
          </a:p>
          <a:p>
            <a:pPr algn="just">
              <a:buFont typeface="Arial" pitchFamily="34" charset="0"/>
              <a:buChar char="•"/>
            </a:pPr>
            <a:endParaRPr lang="en-US" dirty="0">
              <a:latin typeface="Corbe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cs typeface="Arial" pitchFamily="34" charset="0"/>
              </a:rPr>
              <a:t>System relies on an operator visual indentifying gas in video imagery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4038600"/>
            <a:ext cx="2667000" cy="2076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762000"/>
            <a:ext cx="4071539" cy="2895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45720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6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838200" y="1981200"/>
            <a:ext cx="4038600" cy="4525963"/>
          </a:xfrm>
        </p:spPr>
        <p:txBody>
          <a:bodyPr>
            <a:normAutofit/>
          </a:bodyPr>
          <a:lstStyle/>
          <a:p>
            <a:r>
              <a:rPr lang="en-US" b="1" i="1" u="sng" dirty="0">
                <a:cs typeface="Arial" pitchFamily="34" charset="0"/>
              </a:rPr>
              <a:t> </a:t>
            </a:r>
            <a:endParaRPr lang="en-US" sz="2200" dirty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cs typeface="Arial" pitchFamily="34" charset="0"/>
              </a:rPr>
              <a:t>A helicopter mounted “sniffer” that pulls in an air sample for analysis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Corbe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Corbel" pitchFamily="34" charset="0"/>
                <a:cs typeface="Arial" pitchFamily="34" charset="0"/>
              </a:rPr>
              <a:t>Helicopter flies </a:t>
            </a:r>
            <a:r>
              <a:rPr lang="en-US" b="1" dirty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25 – 50’ </a:t>
            </a:r>
            <a:r>
              <a:rPr lang="en-US" dirty="0">
                <a:latin typeface="Corbel" pitchFamily="34" charset="0"/>
                <a:cs typeface="Arial" pitchFamily="34" charset="0"/>
              </a:rPr>
              <a:t>above ground </a:t>
            </a:r>
            <a:r>
              <a:rPr lang="en-US" b="1" dirty="0">
                <a:solidFill>
                  <a:srgbClr val="C00000"/>
                </a:solidFill>
                <a:latin typeface="Corbel" pitchFamily="34" charset="0"/>
                <a:cs typeface="Arial" pitchFamily="34" charset="0"/>
              </a:rPr>
              <a:t>in order to pass through gas plume</a:t>
            </a:r>
            <a:r>
              <a:rPr lang="en-US" dirty="0">
                <a:latin typeface="Corbel" pitchFamily="34" charset="0"/>
                <a:cs typeface="Arial" pitchFamily="34" charset="0"/>
              </a:rPr>
              <a:t> to detect leak.</a:t>
            </a:r>
          </a:p>
          <a:p>
            <a:pPr>
              <a:buFont typeface="Arial" pitchFamily="34" charset="0"/>
              <a:buChar char="•"/>
            </a:pPr>
            <a:endParaRPr lang="en-US" dirty="0">
              <a:latin typeface="Corbe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Corbel" pitchFamily="34" charset="0"/>
                <a:cs typeface="Arial" pitchFamily="34" charset="0"/>
              </a:rPr>
              <a:t>NOT SAFE PARAMETERS FOR AIRCRAFT OPERATIONS </a:t>
            </a: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4038600"/>
            <a:ext cx="2971801" cy="1883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600200"/>
            <a:ext cx="2982483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41148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?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838200" y="1537537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Technology 3 – Reports </a:t>
            </a:r>
            <a:r>
              <a:rPr lang="en-US" b="1" dirty="0"/>
              <a:t>50 </a:t>
            </a:r>
            <a:r>
              <a:rPr lang="en-US" b="1" dirty="0" err="1"/>
              <a:t>ppm</a:t>
            </a:r>
            <a:endParaRPr lang="en-US" b="1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Technology 4 – Reports </a:t>
            </a:r>
            <a:r>
              <a:rPr lang="en-US" b="1" dirty="0"/>
              <a:t>5 </a:t>
            </a:r>
            <a:r>
              <a:rPr lang="en-US" b="1" dirty="0" err="1"/>
              <a:t>ppm</a:t>
            </a:r>
            <a:endParaRPr lang="en-US" b="1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Technology 5 – Reports less than </a:t>
            </a:r>
            <a:r>
              <a:rPr lang="en-US" b="1" dirty="0"/>
              <a:t>10,000 </a:t>
            </a:r>
            <a:r>
              <a:rPr lang="en-US" b="1" dirty="0" err="1"/>
              <a:t>ppm</a:t>
            </a:r>
            <a:endParaRPr lang="en-US" b="1" dirty="0"/>
          </a:p>
          <a:p>
            <a:pPr>
              <a:lnSpc>
                <a:spcPct val="114000"/>
              </a:lnSpc>
            </a:pPr>
            <a:endParaRPr lang="en-US" dirty="0"/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In all cases verification by the pipeline operator was relied on to establish  technology effectiveness</a:t>
            </a:r>
            <a:r>
              <a:rPr lang="en-US" dirty="0"/>
              <a:t>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8400" y="609600"/>
            <a:ext cx="4290827" cy="4999283"/>
          </a:xfrm>
          <a:prstGeom prst="rect">
            <a:avLst/>
          </a:prstGeom>
          <a:noFill/>
        </p:spPr>
      </p:pic>
      <p:pic>
        <p:nvPicPr>
          <p:cNvPr id="5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4" cstate="print"/>
          <a:srcRect b="12500"/>
          <a:stretch>
            <a:fillRect/>
          </a:stretch>
        </p:blipFill>
        <p:spPr bwMode="auto">
          <a:xfrm>
            <a:off x="41148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  Restrictions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92531" y="17526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Technology 3 claims to collect accurate data at less then 12 mph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endParaRPr lang="en-US" dirty="0"/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Technology 4 claims to collect accurate data at winds  up to 45 mph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endParaRPr lang="en-US" dirty="0"/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dirty="0"/>
              <a:t>High winds disperse gas quickly, which makes it harder to see with a passive system, such as an Infrared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95" y="857253"/>
            <a:ext cx="3448040" cy="2167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7795" y="3124205"/>
            <a:ext cx="3448040" cy="2768284"/>
          </a:xfrm>
          <a:prstGeom prst="rect">
            <a:avLst/>
          </a:prstGeom>
        </p:spPr>
      </p:pic>
      <p:pic>
        <p:nvPicPr>
          <p:cNvPr id="6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4114800" y="5791200"/>
            <a:ext cx="2443915" cy="1066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5" t="34218" r="18369"/>
          <a:stretch/>
        </p:blipFill>
        <p:spPr>
          <a:xfrm>
            <a:off x="5334810" y="2236281"/>
            <a:ext cx="6935448" cy="499973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00"/>
          <a:stretch/>
        </p:blipFill>
        <p:spPr>
          <a:xfrm>
            <a:off x="5278412" y="-376850"/>
            <a:ext cx="4748753" cy="40127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to Consider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029200" cy="4525963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endParaRPr lang="en-US" b="1" dirty="0"/>
          </a:p>
          <a:p>
            <a:pPr>
              <a:lnSpc>
                <a:spcPct val="114000"/>
              </a:lnSpc>
            </a:pPr>
            <a:endParaRPr lang="en-US" b="1" dirty="0"/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b="1" dirty="0"/>
              <a:t>Safety = Job ONE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b="1" dirty="0"/>
              <a:t> Sensitivity =  Concentration + Environment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b="1" dirty="0"/>
              <a:t> Type of pipeline = Gathering/ Distribution Vs. Transmission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b="1" dirty="0"/>
              <a:t>Reliable Results = Engineered Solution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b="1" dirty="0"/>
              <a:t>Report Management Reliability</a:t>
            </a:r>
          </a:p>
          <a:p>
            <a:pPr>
              <a:lnSpc>
                <a:spcPct val="114000"/>
              </a:lnSpc>
              <a:buFont typeface="Arial" pitchFamily="34" charset="0"/>
              <a:buChar char="•"/>
            </a:pPr>
            <a:r>
              <a:rPr lang="en-US" b="1" dirty="0"/>
              <a:t>Incident Support</a:t>
            </a:r>
          </a:p>
          <a:p>
            <a:pPr>
              <a:lnSpc>
                <a:spcPct val="114000"/>
              </a:lnSpc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22"/>
          <a:stretch/>
        </p:blipFill>
        <p:spPr>
          <a:xfrm>
            <a:off x="8327660" y="334347"/>
            <a:ext cx="4175875" cy="33711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313">
            <a:off x="9053763" y="4295772"/>
            <a:ext cx="2723669" cy="18090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7" cstate="print"/>
          <a:srcRect b="12500"/>
          <a:stretch>
            <a:fillRect/>
          </a:stretch>
        </p:blipFill>
        <p:spPr bwMode="auto">
          <a:xfrm>
            <a:off x="1600200" y="5791200"/>
            <a:ext cx="2443915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208575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533400" y="4191000"/>
            <a:ext cx="11125200" cy="1981199"/>
          </a:xfrm>
        </p:spPr>
        <p:txBody>
          <a:bodyPr/>
          <a:lstStyle/>
          <a:p>
            <a:pPr algn="ctr"/>
            <a:r>
              <a:rPr lang="en-US" sz="3600" dirty="0"/>
              <a:t>Helicopter services?</a:t>
            </a:r>
            <a:br>
              <a:rPr lang="en-US" sz="3600" dirty="0"/>
            </a:br>
            <a:r>
              <a:rPr lang="en-US" sz="3600" dirty="0"/>
              <a:t>Bob </a:t>
            </a:r>
            <a:r>
              <a:rPr lang="en-US" sz="3600" dirty="0" err="1"/>
              <a:t>spradlin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62000"/>
            <a:ext cx="608058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616430"/>
      </p:ext>
    </p:extLst>
  </p:cSld>
  <p:clrMapOvr>
    <a:masterClrMapping/>
  </p:clrMapOvr>
  <p:transition spd="slow" advClick="0" advTm="3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5085" r="18009" b="45763"/>
          <a:stretch/>
        </p:blipFill>
        <p:spPr>
          <a:xfrm>
            <a:off x="2438400" y="1752600"/>
            <a:ext cx="7635686" cy="3514840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</p:spPr>
        <p:txBody>
          <a:bodyPr/>
          <a:lstStyle/>
          <a:p>
            <a:r>
              <a:rPr lang="en-US" dirty="0"/>
              <a:t>Helicopter Services Company- Overview</a:t>
            </a:r>
          </a:p>
        </p:txBody>
      </p:sp>
      <p:pic>
        <p:nvPicPr>
          <p:cNvPr id="5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562600"/>
            <a:ext cx="2209800" cy="104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208985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7" t="5085" r="18009" b="45763"/>
          <a:stretch/>
        </p:blipFill>
        <p:spPr>
          <a:xfrm>
            <a:off x="6324600" y="471889"/>
            <a:ext cx="4324928" cy="1990840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371600" y="819609"/>
            <a:ext cx="8229600" cy="1295400"/>
          </a:xfrm>
        </p:spPr>
        <p:txBody>
          <a:bodyPr/>
          <a:lstStyle/>
          <a:p>
            <a:r>
              <a:rPr lang="en-US" dirty="0"/>
              <a:t>Helicopter Services </a:t>
            </a:r>
            <a:br>
              <a:rPr lang="en-US" dirty="0"/>
            </a:br>
            <a:r>
              <a:rPr lang="en-US" dirty="0"/>
              <a:t>Company Overview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59084" y="3429000"/>
            <a:ext cx="8229600" cy="5105400"/>
          </a:xfrm>
        </p:spPr>
        <p:txBody>
          <a:bodyPr>
            <a:normAutofit/>
          </a:bodyPr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Based at Hooks Airport, Spring, TX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Established 1980. Oldest and largest helicopter operator in Houston.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Hold FAA 135 Air Carrier Certificate HLXA728E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Certified FAA 145 Repair Station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Utilize Eurocopter A-Stars, Bell Jet Ranger and Robinson R-44 Raven aircraft for charter.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Full time flight school using Schweizer 300 and Robinson R-44/R-22 helicopters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Robinson Helicopters Authorized Sales, Service and Component Overhaul Center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Rolls-Royce R-300 Engine Service Center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1028218" y="2602965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Owned by Russell D. Gordy, Houston Businessman</a:t>
            </a:r>
          </a:p>
          <a:p>
            <a:pPr algn="ctr"/>
            <a:r>
              <a:rPr lang="en-US" sz="1600" dirty="0"/>
              <a:t>President, S.G. Interests a Texas Independent Oil and Gas company</a:t>
            </a:r>
          </a:p>
        </p:txBody>
      </p:sp>
    </p:spTree>
    <p:extLst>
      <p:ext uri="{BB962C8B-B14F-4D97-AF65-F5344CB8AC3E}">
        <p14:creationId xmlns:p14="http://schemas.microsoft.com/office/powerpoint/2010/main" val="10320898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2286000" y="3657600"/>
            <a:ext cx="7772400" cy="1281111"/>
          </a:xfrm>
        </p:spPr>
        <p:txBody>
          <a:bodyPr/>
          <a:lstStyle/>
          <a:p>
            <a:pPr algn="ctr"/>
            <a:r>
              <a:rPr lang="en-US" sz="3600" dirty="0"/>
              <a:t> </a:t>
            </a:r>
            <a:r>
              <a:rPr lang="en-US" sz="3600" dirty="0" err="1"/>
              <a:t>capt.</a:t>
            </a:r>
            <a:r>
              <a:rPr lang="en-US" sz="3600" dirty="0"/>
              <a:t> Mike Landry</a:t>
            </a:r>
          </a:p>
        </p:txBody>
      </p:sp>
      <p:sp>
        <p:nvSpPr>
          <p:cNvPr id="7" name="Rectangle 4"/>
          <p:cNvSpPr>
            <a:spLocks noGrp="1"/>
          </p:cNvSpPr>
          <p:nvPr>
            <p:ph type="body" idx="1"/>
          </p:nvPr>
        </p:nvSpPr>
        <p:spPr>
          <a:xfrm>
            <a:off x="2362200" y="5029200"/>
            <a:ext cx="7772400" cy="519112"/>
          </a:xfrm>
        </p:spPr>
        <p:txBody>
          <a:bodyPr/>
          <a:lstStyle/>
          <a:p>
            <a:pPr algn="ctr"/>
            <a:r>
              <a:rPr lang="en-US" b="1" dirty="0"/>
              <a:t>Host of the aviation talk show, Hangar Talk 950 KPRC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00"/>
            <a:ext cx="3886200" cy="3962400"/>
          </a:xfrm>
          <a:prstGeom prst="rect">
            <a:avLst/>
          </a:prstGeom>
        </p:spPr>
      </p:pic>
      <p:pic>
        <p:nvPicPr>
          <p:cNvPr id="8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5410200"/>
            <a:ext cx="1925957" cy="914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3992435"/>
      </p:ext>
    </p:extLst>
  </p:cSld>
  <p:clrMapOvr>
    <a:masterClrMapping/>
  </p:clrMapOvr>
  <p:transition spd="slow">
    <p:newsfla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2526"/>
            <a:ext cx="3859054" cy="2171566"/>
          </a:xfrm>
          <a:prstGeom prst="rect">
            <a:avLst/>
          </a:prstGeom>
          <a:effectLst>
            <a:softEdge rad="584200"/>
          </a:effec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905000" y="790609"/>
            <a:ext cx="8229600" cy="1295400"/>
          </a:xfrm>
        </p:spPr>
        <p:txBody>
          <a:bodyPr/>
          <a:lstStyle/>
          <a:p>
            <a:r>
              <a:rPr lang="en-US" dirty="0"/>
              <a:t>Operational Experience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00300" y="2438401"/>
            <a:ext cx="7239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>
                <a:latin typeface="+mj-lt"/>
              </a:rPr>
              <a:t>SPT Offshore				- LNG Platform</a:t>
            </a:r>
          </a:p>
          <a:p>
            <a:pPr eaLnBrk="1" hangingPunct="1"/>
            <a:r>
              <a:rPr lang="en-US" sz="2000" dirty="0">
                <a:latin typeface="+mj-lt"/>
              </a:rPr>
              <a:t>Entergy : 	             	                		- Power Line Patrol  </a:t>
            </a:r>
          </a:p>
          <a:p>
            <a:pPr eaLnBrk="1" hangingPunct="1"/>
            <a:r>
              <a:rPr lang="en-US" sz="2000" dirty="0">
                <a:latin typeface="+mj-lt"/>
              </a:rPr>
              <a:t>Enterprise (EPCO):  	    		- Pipeline Patrol</a:t>
            </a:r>
          </a:p>
          <a:p>
            <a:pPr eaLnBrk="1" hangingPunct="1"/>
            <a:r>
              <a:rPr lang="en-US" sz="2000" dirty="0">
                <a:latin typeface="+mj-lt"/>
              </a:rPr>
              <a:t>TEPPCO:  	              			- Pipeline Patrol</a:t>
            </a:r>
          </a:p>
          <a:p>
            <a:pPr eaLnBrk="1" hangingPunct="1"/>
            <a:r>
              <a:rPr lang="en-US" sz="2000" dirty="0" err="1">
                <a:latin typeface="+mj-lt"/>
              </a:rPr>
              <a:t>Centerpoint</a:t>
            </a:r>
            <a:r>
              <a:rPr lang="en-US" sz="2000" dirty="0">
                <a:latin typeface="+mj-lt"/>
              </a:rPr>
              <a:t> Energy:   			- Power Line Patrol</a:t>
            </a:r>
          </a:p>
          <a:p>
            <a:pPr eaLnBrk="1" hangingPunct="1"/>
            <a:r>
              <a:rPr lang="en-US" sz="2000" dirty="0">
                <a:latin typeface="+mj-lt"/>
              </a:rPr>
              <a:t>TARGA Pipeline:			- Pipeline Patrol</a:t>
            </a:r>
          </a:p>
          <a:p>
            <a:pPr eaLnBrk="1" hangingPunct="1"/>
            <a:r>
              <a:rPr lang="en-US" sz="2000" dirty="0">
                <a:latin typeface="+mj-lt"/>
              </a:rPr>
              <a:t>AT&amp;T				- Tower Inspection</a:t>
            </a:r>
          </a:p>
          <a:p>
            <a:pPr eaLnBrk="1" hangingPunct="1"/>
            <a:r>
              <a:rPr lang="en-US" sz="2000" dirty="0">
                <a:latin typeface="+mj-lt"/>
              </a:rPr>
              <a:t>Energy Quest				- Pipeline Patrol</a:t>
            </a:r>
          </a:p>
          <a:p>
            <a:pPr eaLnBrk="1" hangingPunct="1"/>
            <a:r>
              <a:rPr lang="en-US" sz="2000" dirty="0">
                <a:latin typeface="+mj-lt"/>
              </a:rPr>
              <a:t>American Trigger Sports Network   	- Aerial Photography</a:t>
            </a:r>
          </a:p>
          <a:p>
            <a:pPr eaLnBrk="1" hangingPunct="1"/>
            <a:r>
              <a:rPr lang="en-US" sz="2000" dirty="0">
                <a:latin typeface="+mj-lt"/>
              </a:rPr>
              <a:t>SAM					- Aerial </a:t>
            </a:r>
            <a:r>
              <a:rPr lang="en-US" sz="2000" dirty="0" err="1">
                <a:latin typeface="+mj-lt"/>
              </a:rPr>
              <a:t>Lidar</a:t>
            </a:r>
            <a:endParaRPr lang="en-US" sz="2000" dirty="0">
              <a:latin typeface="+mj-lt"/>
            </a:endParaRPr>
          </a:p>
          <a:p>
            <a:pPr eaLnBrk="1" hangingPunct="1"/>
            <a:endParaRPr lang="en-US" sz="2400" dirty="0">
              <a:solidFill>
                <a:sysClr val="window" lastClr="FFFFFF"/>
              </a:solidFill>
              <a:latin typeface="Calibri"/>
            </a:endParaRPr>
          </a:p>
          <a:p>
            <a:pPr eaLnBrk="1" hangingPunct="1"/>
            <a:endParaRPr lang="en-US" dirty="0">
              <a:solidFill>
                <a:sysClr val="window" lastClr="FFFFFF"/>
              </a:solidFill>
              <a:latin typeface="Calibri"/>
            </a:endParaRPr>
          </a:p>
          <a:p>
            <a:pPr eaLnBrk="1" hangingPunct="1"/>
            <a:endParaRPr lang="en-US" dirty="0">
              <a:solidFill>
                <a:sysClr val="window" lastClr="FFFFFF"/>
              </a:solidFill>
              <a:latin typeface="Calibri"/>
            </a:endParaRPr>
          </a:p>
          <a:p>
            <a:pPr eaLnBrk="1" hangingPunct="1"/>
            <a:endParaRPr lang="en-US" dirty="0">
              <a:solidFill>
                <a:sysClr val="window" lastClr="FFFFFF"/>
              </a:solidFill>
              <a:latin typeface="Calibri"/>
            </a:endParaRPr>
          </a:p>
          <a:p>
            <a:pPr eaLnBrk="1" hangingPunct="1"/>
            <a:endParaRPr lang="en-US" dirty="0">
              <a:solidFill>
                <a:sysClr val="window" lastClr="FFFFFF"/>
              </a:solidFill>
              <a:latin typeface="Calibri"/>
            </a:endParaRPr>
          </a:p>
          <a:p>
            <a:pPr eaLnBrk="1" hangingPunct="1"/>
            <a:endParaRPr lang="en-US" dirty="0">
              <a:solidFill>
                <a:sysClr val="window" lastClr="FFFFFF"/>
              </a:solidFill>
              <a:latin typeface="Calibri"/>
            </a:endParaRPr>
          </a:p>
          <a:p>
            <a:pPr eaLnBrk="1" hangingPunct="1">
              <a:buNone/>
            </a:pPr>
            <a:endParaRPr lang="en-US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461800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8229600" cy="1295400"/>
          </a:xfrm>
        </p:spPr>
        <p:txBody>
          <a:bodyPr/>
          <a:lstStyle/>
          <a:p>
            <a:r>
              <a:rPr lang="en-US" dirty="0"/>
              <a:t>Aircraft – </a:t>
            </a:r>
            <a:r>
              <a:rPr lang="en-US" dirty="0" err="1"/>
              <a:t>Eurocopter</a:t>
            </a:r>
            <a:r>
              <a:rPr lang="en-US" dirty="0"/>
              <a:t> AS 350 A-Star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b="15561"/>
          <a:stretch/>
        </p:blipFill>
        <p:spPr>
          <a:xfrm>
            <a:off x="2743200" y="1451471"/>
            <a:ext cx="6934200" cy="4431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808837"/>
            <a:ext cx="2209800" cy="104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68587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657600" y="76200"/>
            <a:ext cx="8229600" cy="1295400"/>
          </a:xfrm>
        </p:spPr>
        <p:txBody>
          <a:bodyPr/>
          <a:lstStyle/>
          <a:p>
            <a:r>
              <a:rPr lang="en-US" dirty="0"/>
              <a:t>Bell BH-206 Jet Ranger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43000"/>
            <a:ext cx="6654227" cy="441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r="38349"/>
          <a:stretch/>
        </p:blipFill>
        <p:spPr>
          <a:xfrm>
            <a:off x="7010400" y="1371600"/>
            <a:ext cx="3291744" cy="389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5638800"/>
            <a:ext cx="2209800" cy="104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275028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00"/>
            <a:ext cx="3366217" cy="2233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876800" y="76200"/>
            <a:ext cx="8229600" cy="1295400"/>
          </a:xfrm>
        </p:spPr>
        <p:txBody>
          <a:bodyPr/>
          <a:lstStyle/>
          <a:p>
            <a:r>
              <a:rPr lang="en-US" dirty="0"/>
              <a:t>R-44 Raven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4676729" cy="236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1000"/>
                    </a14:imgEffect>
                    <a14:imgEffect>
                      <a14:brightnessContrast bright="14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19200"/>
            <a:ext cx="5181592" cy="3886195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5486400"/>
            <a:ext cx="2209800" cy="104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74468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971800" y="240695"/>
            <a:ext cx="8229600" cy="1295400"/>
          </a:xfrm>
        </p:spPr>
        <p:txBody>
          <a:bodyPr/>
          <a:lstStyle/>
          <a:p>
            <a:r>
              <a:rPr lang="en-US" dirty="0"/>
              <a:t>Company Safety Commitment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03" y="1143005"/>
            <a:ext cx="9144000" cy="51435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3215" y="1548949"/>
            <a:ext cx="8285183" cy="456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808837"/>
            <a:ext cx="2209800" cy="104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783686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971800" y="240695"/>
            <a:ext cx="8229600" cy="1295400"/>
          </a:xfrm>
        </p:spPr>
        <p:txBody>
          <a:bodyPr/>
          <a:lstStyle/>
          <a:p>
            <a:r>
              <a:rPr lang="en-US" dirty="0"/>
              <a:t>Company Safety Commitment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1536101"/>
            <a:ext cx="7924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Safety First </a:t>
            </a:r>
            <a:r>
              <a:rPr lang="en-US" b="1" dirty="0"/>
              <a:t>– We know that you don’t compromise safety - we will not compromise safety either.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b="1" dirty="0"/>
              <a:t>Company Safety Management System (SMS) is strictly adhered to by all employees.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dirty="0"/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b="1" dirty="0"/>
              <a:t>SMS is part of FAA Initial/Recurrent training program.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b="1" dirty="0"/>
              <a:t>Three year history OSHA Record Incident Rate = 2.29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b="1" dirty="0"/>
              <a:t>Three year history Interstate Workers Comp. E.M.R = 0.92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5" y="609605"/>
            <a:ext cx="7936311" cy="578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723487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828800" y="381006"/>
            <a:ext cx="8458200" cy="1155095"/>
          </a:xfrm>
        </p:spPr>
        <p:txBody>
          <a:bodyPr/>
          <a:lstStyle/>
          <a:p>
            <a:pPr algn="ctr"/>
            <a:r>
              <a:rPr lang="en-US" dirty="0"/>
              <a:t>Flight Following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7959" y="4800600"/>
            <a:ext cx="8458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Flight following is done in house and manned at all times during all flight  operations.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37" indent="-285737">
              <a:buFont typeface="Arial" panose="020B0604020202020204" pitchFamily="34" charset="0"/>
              <a:buChar char="•"/>
            </a:pPr>
            <a:r>
              <a:rPr lang="en-US" sz="1600" dirty="0"/>
              <a:t>Aircraft are equipped with the “Blue Sky” Satellite GPS system for continuous tracking of aircraft.</a:t>
            </a:r>
          </a:p>
          <a:p>
            <a:pPr marL="285737" indent="-285737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13" y="1400261"/>
            <a:ext cx="4689892" cy="3223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808837"/>
            <a:ext cx="2209800" cy="1049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8723240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ipeline Failure.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33600" y="914400"/>
            <a:ext cx="8275479" cy="5501576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533400" y="5562600"/>
            <a:ext cx="11125200" cy="762000"/>
          </a:xfrm>
        </p:spPr>
        <p:txBody>
          <a:bodyPr/>
          <a:lstStyle/>
          <a:p>
            <a:pPr algn="ctr"/>
            <a:br>
              <a:rPr lang="en-US" sz="3600" dirty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228600"/>
            <a:ext cx="967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 algn="ctr"/>
            <a:r>
              <a:rPr lang="en-US" sz="6000" b="1" dirty="0"/>
              <a:t>Summary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410200"/>
            <a:ext cx="1992993" cy="1030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400" y="2826127"/>
            <a:ext cx="6477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Engineered  Solutions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DOT Procedures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DOT  Training 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Mechanical Integrity Management Program (IMP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  <a:p>
            <a:endParaRPr lang="en-US" sz="2400" b="1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16430"/>
      </p:ext>
    </p:extLst>
  </p:cSld>
  <p:clrMapOvr>
    <a:masterClrMapping/>
  </p:clrMapOvr>
  <p:transition spd="slow" advClick="0" advTm="3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8458200" cy="144780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9800"/>
            <a:ext cx="2909455" cy="2667000"/>
          </a:xfrm>
          <a:prstGeom prst="rect">
            <a:avLst/>
          </a:prstGeom>
        </p:spPr>
      </p:pic>
      <p:pic>
        <p:nvPicPr>
          <p:cNvPr id="4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8104" y="2590800"/>
            <a:ext cx="4493896" cy="2133600"/>
          </a:xfrm>
          <a:prstGeom prst="rect">
            <a:avLst/>
          </a:prstGeom>
          <a:noFill/>
        </p:spPr>
      </p:pic>
      <p:pic>
        <p:nvPicPr>
          <p:cNvPr id="6" name="Picture 4" descr="https://mail-attachment.googleusercontent.com/attachment/u/0/?saduie=AG9B_P-ti1DbxB59wf-7kvVrbnGG&amp;attid=0.4&amp;disp=emb&amp;view=att&amp;th=141c449a198e3974"/>
          <p:cNvPicPr>
            <a:picLocks noChangeAspect="1" noChangeArrowheads="1"/>
          </p:cNvPicPr>
          <p:nvPr/>
        </p:nvPicPr>
        <p:blipFill>
          <a:blip r:embed="rId5" cstate="print"/>
          <a:srcRect b="12500"/>
          <a:stretch>
            <a:fillRect/>
          </a:stretch>
        </p:blipFill>
        <p:spPr bwMode="auto">
          <a:xfrm>
            <a:off x="0" y="2590800"/>
            <a:ext cx="4538699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896137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2438400" y="3512341"/>
            <a:ext cx="7772400" cy="1974059"/>
          </a:xfrm>
        </p:spPr>
        <p:txBody>
          <a:bodyPr/>
          <a:lstStyle/>
          <a:p>
            <a:pPr algn="ctr"/>
            <a:r>
              <a:rPr lang="en-US" sz="3600" dirty="0"/>
              <a:t>Gordon  </a:t>
            </a:r>
            <a:r>
              <a:rPr lang="en-US" sz="3600" dirty="0" err="1"/>
              <a:t>aaker</a:t>
            </a:r>
            <a:r>
              <a:rPr lang="en-US" sz="2800" dirty="0"/>
              <a:t>,</a:t>
            </a:r>
            <a:r>
              <a:rPr lang="en-US" sz="3600" dirty="0"/>
              <a:t> J</a:t>
            </a:r>
            <a:r>
              <a:rPr lang="en-US" sz="3600" cap="none" dirty="0"/>
              <a:t>r</a:t>
            </a:r>
            <a:r>
              <a:rPr lang="en-US" sz="3600" dirty="0"/>
              <a:t>.</a:t>
            </a:r>
            <a:r>
              <a:rPr lang="en-US" sz="2800" dirty="0"/>
              <a:t>, </a:t>
            </a:r>
            <a:r>
              <a:rPr lang="en-US" sz="3600" dirty="0" err="1"/>
              <a:t>pe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804828" y="4431268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Presented by: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09" y="5410201"/>
            <a:ext cx="1992993" cy="1030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7214" y="1007239"/>
            <a:ext cx="6172200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Registered Professional Engineer for 32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Mechanical &amp; Metallurgical Engineering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Authority on Pipeline Construction &amp; Fabrication methods including Codes and Standards.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Worldwide projects with Shell, Chevron and BP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Represented both defendants and plaintiffs in multiple pipeline incidents including consulting  for the DOJ environmental enforcement division.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Presently assisting the Board of Chemical Safety (CSB) in the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Macondo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offshore well failure.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5" b="48889"/>
          <a:stretch/>
        </p:blipFill>
        <p:spPr>
          <a:xfrm>
            <a:off x="1524000" y="506968"/>
            <a:ext cx="287020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86" y="2438400"/>
            <a:ext cx="2884414" cy="1992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410200"/>
            <a:ext cx="1992993" cy="1030275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2438405" y="3588541"/>
            <a:ext cx="7772400" cy="1974059"/>
          </a:xfrm>
        </p:spPr>
        <p:txBody>
          <a:bodyPr/>
          <a:lstStyle/>
          <a:p>
            <a:pPr algn="ctr"/>
            <a:r>
              <a:rPr lang="en-US" sz="3600" dirty="0"/>
              <a:t>Randy Vaughn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09" y="5410201"/>
            <a:ext cx="1992993" cy="1030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4828" y="4431268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Presented by: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1279504"/>
            <a:ext cx="5549096" cy="36933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37 years in the Pipeline Industry experience.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 years as Integrity management and enforcement lead for liquid and gas pipelines at the RAILROAD COMMISSION OF TEXAS.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23 years project management of pipelines for SHELL  Companies in Houston. As member of the technical engineering group within SHELL, performed Internal auditing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years of  DOT Compliance Manager for Kinder Morgan CO2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Has helped to create a safer more diligently managed set of intrastate and interstate pipelines.</a:t>
            </a: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Picture 6" descr="DSC_0737.JPG"/>
          <p:cNvPicPr>
            <a:picLocks noChangeAspect="1"/>
          </p:cNvPicPr>
          <p:nvPr/>
        </p:nvPicPr>
        <p:blipFill>
          <a:blip r:embed="rId4" cstate="print"/>
          <a:srcRect l="16973" t="5556" r="66791" b="54444"/>
          <a:stretch>
            <a:fillRect/>
          </a:stretch>
        </p:blipFill>
        <p:spPr>
          <a:xfrm>
            <a:off x="2209800" y="1279504"/>
            <a:ext cx="2377440" cy="2979849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109194844"/>
      </p:ext>
    </p:extLst>
  </p:cSld>
  <p:clrMapOvr>
    <a:masterClrMapping/>
  </p:clrMapOvr>
  <p:transition spd="slow"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609600" y="3588541"/>
            <a:ext cx="11277599" cy="1974059"/>
          </a:xfrm>
        </p:spPr>
        <p:txBody>
          <a:bodyPr/>
          <a:lstStyle/>
          <a:p>
            <a:pPr algn="ctr"/>
            <a:r>
              <a:rPr lang="en-US" sz="3600" dirty="0"/>
              <a:t>Bob </a:t>
            </a:r>
            <a:r>
              <a:rPr lang="en-US" sz="3600" dirty="0" err="1"/>
              <a:t>Spradlin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781611" y="4476759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Presented by: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1488510"/>
            <a:ext cx="5562600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Director of Operations /Safety Manager</a:t>
            </a:r>
            <a:b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Helicopter Services, Inc.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Dual Rated Pilot with over 20,000 flight hours in 45 years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Retired Army Pilot and Vietnam Vet</a:t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Retired FAA Air Traffic Control Supervisor at IAH</a:t>
            </a:r>
          </a:p>
          <a:p>
            <a:pPr algn="ctr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Thousands of flight hours for the pipeline industry both onshore &amp; offshore.</a:t>
            </a:r>
          </a:p>
        </p:txBody>
      </p:sp>
      <p:pic>
        <p:nvPicPr>
          <p:cNvPr id="10" name="Picture 2" descr="https://mail-attachment.googleusercontent.com/attachment/u/0/?saduie=AG9B_P-ti1DbxB59wf-7kvVrbnGG&amp;attid=0.3&amp;disp=emb&amp;view=att&amp;th=141c449a198e39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638800"/>
            <a:ext cx="1578830" cy="74959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5348" y="1285464"/>
            <a:ext cx="2459052" cy="305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186984"/>
      </p:ext>
    </p:extLst>
  </p:cSld>
  <p:clrMapOvr>
    <a:masterClrMapping/>
  </p:clrMapOvr>
  <p:transition spd="slow">
    <p:newsfla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533400" y="4191000"/>
            <a:ext cx="11125200" cy="1981199"/>
          </a:xfrm>
        </p:spPr>
        <p:txBody>
          <a:bodyPr/>
          <a:lstStyle/>
          <a:p>
            <a:pPr algn="ctr"/>
            <a:r>
              <a:rPr lang="en-US" sz="3600" dirty="0"/>
              <a:t>Why are we here?</a:t>
            </a:r>
            <a:br>
              <a:rPr lang="en-US" sz="3600" dirty="0"/>
            </a:br>
            <a:r>
              <a:rPr lang="en-US" sz="3600" dirty="0"/>
              <a:t>Randy Vaughn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762000"/>
            <a:ext cx="608058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616430"/>
      </p:ext>
    </p:extLst>
  </p:cSld>
  <p:clrMapOvr>
    <a:masterClrMapping/>
  </p:clrMapOvr>
  <p:transition spd="slow" advClick="0" advTm="3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ipeline Failure."/>
          <p:cNvPicPr>
            <a:picLocks noChangeAspect="1" noChangeArrowheads="1"/>
          </p:cNvPicPr>
          <p:nvPr/>
        </p:nvPicPr>
        <p:blipFill>
          <a:blip r:embed="rId3" cstate="print">
            <a:lum bright="-15000"/>
          </a:blip>
          <a:srcRect b="20769"/>
          <a:stretch>
            <a:fillRect/>
          </a:stretch>
        </p:blipFill>
        <p:spPr bwMode="auto">
          <a:xfrm>
            <a:off x="533400" y="457200"/>
            <a:ext cx="11049000" cy="5892534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533400" y="5562600"/>
            <a:ext cx="11125200" cy="762000"/>
          </a:xfrm>
        </p:spPr>
        <p:txBody>
          <a:bodyPr/>
          <a:lstStyle/>
          <a:p>
            <a:pPr algn="ctr"/>
            <a:br>
              <a:rPr lang="en-US" sz="3600" dirty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304800"/>
            <a:ext cx="9677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Sophisticated  Process and Tasks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Help and Assists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Technical Aptitude and Short Term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Contract vendor to Supply Everything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Qualification of Personnel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Incident Occurs</a:t>
            </a: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The Accident Investigators Concerns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410200"/>
            <a:ext cx="1992993" cy="10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16430"/>
      </p:ext>
    </p:extLst>
  </p:cSld>
  <p:clrMapOvr>
    <a:masterClrMapping/>
  </p:clrMapOvr>
  <p:transition spd="slow" advClick="0" advTm="3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ipeline Failure."/>
          <p:cNvPicPr>
            <a:picLocks noChangeAspect="1" noChangeArrowheads="1"/>
          </p:cNvPicPr>
          <p:nvPr/>
        </p:nvPicPr>
        <p:blipFill>
          <a:blip r:embed="rId3" cstate="print">
            <a:lum bright="-17000"/>
          </a:blip>
          <a:stretch>
            <a:fillRect/>
          </a:stretch>
        </p:blipFill>
        <p:spPr bwMode="auto">
          <a:xfrm>
            <a:off x="533400" y="652679"/>
            <a:ext cx="11049000" cy="5501576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/>
          </p:cNvSpPr>
          <p:nvPr>
            <p:ph type="title"/>
          </p:nvPr>
        </p:nvSpPr>
        <p:spPr>
          <a:xfrm>
            <a:off x="533400" y="5562600"/>
            <a:ext cx="11125200" cy="762000"/>
          </a:xfrm>
        </p:spPr>
        <p:txBody>
          <a:bodyPr/>
          <a:lstStyle/>
          <a:p>
            <a:pPr algn="ctr"/>
            <a:br>
              <a:rPr lang="en-US" sz="3600" dirty="0"/>
            </a:b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685800"/>
            <a:ext cx="967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410200"/>
            <a:ext cx="1992993" cy="1030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2057400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Just simple questions about data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Now the sudden realizations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Not so confident although at one time the data seemed conservative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0616430"/>
      </p:ext>
    </p:extLst>
  </p:cSld>
  <p:clrMapOvr>
    <a:masterClrMapping/>
  </p:clrMapOvr>
  <p:transition spd="slow" advClick="0" advTm="3000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rporatePresentation">
  <a:themeElements>
    <a:clrScheme name="Custom 4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BFBFBF"/>
      </a:accent6>
      <a:hlink>
        <a:srgbClr val="410082"/>
      </a:hlink>
      <a:folHlink>
        <a:srgbClr val="932968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10312F0-786A-45B4-AD29-87F43A6C65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1269</Words>
  <Application>Microsoft Office PowerPoint</Application>
  <PresentationFormat>Widescreen</PresentationFormat>
  <Paragraphs>258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Corbel</vt:lpstr>
      <vt:lpstr>Wingdings</vt:lpstr>
      <vt:lpstr>Wingdings 2</vt:lpstr>
      <vt:lpstr>Wingdings 3</vt:lpstr>
      <vt:lpstr>CorporatePresentation</vt:lpstr>
      <vt:lpstr>Engineered turnkey solutions</vt:lpstr>
      <vt:lpstr>Safety Moment</vt:lpstr>
      <vt:lpstr> capt. Mike Landry</vt:lpstr>
      <vt:lpstr>Gordon  aaker, Jr., pe</vt:lpstr>
      <vt:lpstr>Randy Vaughn</vt:lpstr>
      <vt:lpstr>Bob Spradlin</vt:lpstr>
      <vt:lpstr>Why are we here? Randy Vaughn </vt:lpstr>
      <vt:lpstr> </vt:lpstr>
      <vt:lpstr> </vt:lpstr>
      <vt:lpstr> </vt:lpstr>
      <vt:lpstr>Our findings? Gordon aaker p.e. </vt:lpstr>
      <vt:lpstr>Leak Detection</vt:lpstr>
      <vt:lpstr>Leak Detection</vt:lpstr>
      <vt:lpstr>Comparing Technologies</vt:lpstr>
      <vt:lpstr>Comparing Technologies</vt:lpstr>
      <vt:lpstr>Comparing Technologies</vt:lpstr>
      <vt:lpstr>Comparing Technologies</vt:lpstr>
      <vt:lpstr>Technology 1</vt:lpstr>
      <vt:lpstr>Technology 2</vt:lpstr>
      <vt:lpstr>Technology 3</vt:lpstr>
      <vt:lpstr>Technology 4</vt:lpstr>
      <vt:lpstr>Technology 5</vt:lpstr>
      <vt:lpstr>Technology 6</vt:lpstr>
      <vt:lpstr>Sensitivity ?</vt:lpstr>
      <vt:lpstr>Weather   Restrictions</vt:lpstr>
      <vt:lpstr>Factors to Consider</vt:lpstr>
      <vt:lpstr>Helicopter services? Bob spradlin </vt:lpstr>
      <vt:lpstr>Helicopter Services Company- Overview</vt:lpstr>
      <vt:lpstr>Helicopter Services  Company Overview</vt:lpstr>
      <vt:lpstr>Operational Experience</vt:lpstr>
      <vt:lpstr>Aircraft – Eurocopter AS 350 A-Star</vt:lpstr>
      <vt:lpstr>Bell BH-206 Jet Ranger</vt:lpstr>
      <vt:lpstr>R-44 Raven</vt:lpstr>
      <vt:lpstr>Company Safety Commitment</vt:lpstr>
      <vt:lpstr>Company Safety Commitment</vt:lpstr>
      <vt:lpstr>Flight Following </vt:lpstr>
      <vt:lpstr>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Microsoft® Office PowerPoint® 2007</dc:title>
  <dc:creator/>
  <cp:lastModifiedBy/>
  <cp:revision>1</cp:revision>
  <dcterms:modified xsi:type="dcterms:W3CDTF">2022-08-01T14:26:17Z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TC101769269990</vt:lpwstr>
  </property>
</Properties>
</file>